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D4D"/>
    <a:srgbClr val="5123D3"/>
    <a:srgbClr val="9999FF"/>
    <a:srgbClr val="E8404B"/>
    <a:srgbClr val="E7A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63700" cy="6858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1917503" y="533400"/>
            <a:ext cx="9378854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1896211" y="3539864"/>
            <a:ext cx="9396082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1767154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1917503" y="6354773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6829512" y="6354773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353075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0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752" y="274956"/>
            <a:ext cx="2032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3"/>
            <a:ext cx="7671552" cy="5851525"/>
          </a:xfrm>
        </p:spPr>
        <p:txBody>
          <a:bodyPr vert="eaVert"/>
          <a:lstStyle>
            <a:lvl1pPr>
              <a:defRPr baseline="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3373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370325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374023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374023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372325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4693920" cy="4648199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71744" y="1600201"/>
            <a:ext cx="4693920" cy="4648199"/>
          </a:xfrm>
        </p:spPr>
        <p:txBody>
          <a:bodyPr anchor="t"/>
          <a:lstStyle>
            <a:lvl1pPr eaLnBrk="1" latinLnBrk="0" hangingPunct="1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609600" y="1711840"/>
            <a:ext cx="4693920" cy="3967065"/>
          </a:xfrm>
        </p:spPr>
        <p:txBody>
          <a:bodyPr/>
          <a:lstStyle>
            <a:lvl1pPr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790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71744" y="1711840"/>
            <a:ext cx="4693920" cy="3967065"/>
          </a:xfrm>
        </p:spPr>
        <p:txBody>
          <a:bodyPr/>
          <a:lstStyle>
            <a:lvl1pPr eaLnBrk="1" latinLnBrk="0" hangingPunct="1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5571744" y="5790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 eaLnBrk="1" latinLnBrk="0" hangingPunct="1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 hasCustomPrompt="1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609600" y="2133600"/>
            <a:ext cx="9652000" cy="4114800"/>
          </a:xfrm>
        </p:spPr>
        <p:txBody>
          <a:bodyPr/>
          <a:lstStyle>
            <a:lvl1pPr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4023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4023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2325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2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375071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1248" y="6375071"/>
            <a:ext cx="2669952" cy="226902"/>
          </a:xfrm>
        </p:spPr>
        <p:txBody>
          <a:bodyPr/>
          <a:lstStyle/>
          <a:p>
            <a:fld id="{7B621081-53EA-4545-A82E-F099CAD892AE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5264" y="6373373"/>
            <a:ext cx="784448" cy="228600"/>
          </a:xfrm>
        </p:spPr>
        <p:txBody>
          <a:bodyPr/>
          <a:lstStyle/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10528300" y="0"/>
            <a:ext cx="1663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 bwMode="hidden">
          <a:xfrm>
            <a:off x="609600" y="1609416"/>
            <a:ext cx="9652000" cy="46389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75071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/>
              <a:t>Add a footer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375071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A0E755-25FD-455B-A5F4-B0DE86D4B5E2}" type="datetime1">
              <a:rPr lang="en-US" smtClean="0"/>
              <a:pPr/>
              <a:t>3/12/2018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373373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A5146F-7E80-4C81-B445-3940FBA4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lumMod val="5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/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=""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384">
          <p15:clr>
            <a:srgbClr val="F26B43"/>
          </p15:clr>
        </p15:guide>
        <p15:guide id="3" pos="6456">
          <p15:clr>
            <a:srgbClr val="F26B43"/>
          </p15:clr>
        </p15:guide>
        <p15:guide id="4" pos="12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FAMILY MEMBERS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MARIA SALAMIOTI</a:t>
            </a:r>
          </a:p>
          <a:p>
            <a:r>
              <a:rPr lang="en-US" dirty="0" smtClean="0"/>
              <a:t>Year 6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99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888342" y="72571"/>
            <a:ext cx="5283201" cy="2438400"/>
          </a:xfrm>
          <a:custGeom>
            <a:avLst/>
            <a:gdLst>
              <a:gd name="connsiteX0" fmla="*/ 4310744 w 5283201"/>
              <a:gd name="connsiteY0" fmla="*/ 246743 h 2438400"/>
              <a:gd name="connsiteX1" fmla="*/ 4151087 w 5283201"/>
              <a:gd name="connsiteY1" fmla="*/ 174172 h 2438400"/>
              <a:gd name="connsiteX2" fmla="*/ 4107544 w 5283201"/>
              <a:gd name="connsiteY2" fmla="*/ 130629 h 2438400"/>
              <a:gd name="connsiteX3" fmla="*/ 3976915 w 5283201"/>
              <a:gd name="connsiteY3" fmla="*/ 58058 h 2438400"/>
              <a:gd name="connsiteX4" fmla="*/ 3933372 w 5283201"/>
              <a:gd name="connsiteY4" fmla="*/ 29029 h 2438400"/>
              <a:gd name="connsiteX5" fmla="*/ 3846287 w 5283201"/>
              <a:gd name="connsiteY5" fmla="*/ 0 h 2438400"/>
              <a:gd name="connsiteX6" fmla="*/ 3643087 w 5283201"/>
              <a:gd name="connsiteY6" fmla="*/ 29029 h 2438400"/>
              <a:gd name="connsiteX7" fmla="*/ 3556001 w 5283201"/>
              <a:gd name="connsiteY7" fmla="*/ 87086 h 2438400"/>
              <a:gd name="connsiteX8" fmla="*/ 3512458 w 5283201"/>
              <a:gd name="connsiteY8" fmla="*/ 246743 h 2438400"/>
              <a:gd name="connsiteX9" fmla="*/ 3526972 w 5283201"/>
              <a:gd name="connsiteY9" fmla="*/ 449943 h 2438400"/>
              <a:gd name="connsiteX10" fmla="*/ 3541487 w 5283201"/>
              <a:gd name="connsiteY10" fmla="*/ 522515 h 2438400"/>
              <a:gd name="connsiteX11" fmla="*/ 3556001 w 5283201"/>
              <a:gd name="connsiteY11" fmla="*/ 566058 h 2438400"/>
              <a:gd name="connsiteX12" fmla="*/ 3512458 w 5283201"/>
              <a:gd name="connsiteY12" fmla="*/ 508000 h 2438400"/>
              <a:gd name="connsiteX13" fmla="*/ 3410858 w 5283201"/>
              <a:gd name="connsiteY13" fmla="*/ 406400 h 2438400"/>
              <a:gd name="connsiteX14" fmla="*/ 3367315 w 5283201"/>
              <a:gd name="connsiteY14" fmla="*/ 362858 h 2438400"/>
              <a:gd name="connsiteX15" fmla="*/ 3323772 w 5283201"/>
              <a:gd name="connsiteY15" fmla="*/ 319315 h 2438400"/>
              <a:gd name="connsiteX16" fmla="*/ 3280229 w 5283201"/>
              <a:gd name="connsiteY16" fmla="*/ 290286 h 2438400"/>
              <a:gd name="connsiteX17" fmla="*/ 3193144 w 5283201"/>
              <a:gd name="connsiteY17" fmla="*/ 203200 h 2438400"/>
              <a:gd name="connsiteX18" fmla="*/ 3062515 w 5283201"/>
              <a:gd name="connsiteY18" fmla="*/ 101600 h 2438400"/>
              <a:gd name="connsiteX19" fmla="*/ 2946401 w 5283201"/>
              <a:gd name="connsiteY19" fmla="*/ 72572 h 2438400"/>
              <a:gd name="connsiteX20" fmla="*/ 2685144 w 5283201"/>
              <a:gd name="connsiteY20" fmla="*/ 87086 h 2438400"/>
              <a:gd name="connsiteX21" fmla="*/ 2598058 w 5283201"/>
              <a:gd name="connsiteY21" fmla="*/ 145143 h 2438400"/>
              <a:gd name="connsiteX22" fmla="*/ 2540001 w 5283201"/>
              <a:gd name="connsiteY22" fmla="*/ 159658 h 2438400"/>
              <a:gd name="connsiteX23" fmla="*/ 2452915 w 5283201"/>
              <a:gd name="connsiteY23" fmla="*/ 246743 h 2438400"/>
              <a:gd name="connsiteX24" fmla="*/ 2409372 w 5283201"/>
              <a:gd name="connsiteY24" fmla="*/ 333829 h 2438400"/>
              <a:gd name="connsiteX25" fmla="*/ 2394858 w 5283201"/>
              <a:gd name="connsiteY25" fmla="*/ 377372 h 2438400"/>
              <a:gd name="connsiteX26" fmla="*/ 2322287 w 5283201"/>
              <a:gd name="connsiteY26" fmla="*/ 290286 h 2438400"/>
              <a:gd name="connsiteX27" fmla="*/ 2278744 w 5283201"/>
              <a:gd name="connsiteY27" fmla="*/ 261258 h 2438400"/>
              <a:gd name="connsiteX28" fmla="*/ 2220687 w 5283201"/>
              <a:gd name="connsiteY28" fmla="*/ 217715 h 2438400"/>
              <a:gd name="connsiteX29" fmla="*/ 2075544 w 5283201"/>
              <a:gd name="connsiteY29" fmla="*/ 174172 h 2438400"/>
              <a:gd name="connsiteX30" fmla="*/ 1857829 w 5283201"/>
              <a:gd name="connsiteY30" fmla="*/ 203200 h 2438400"/>
              <a:gd name="connsiteX31" fmla="*/ 1799772 w 5283201"/>
              <a:gd name="connsiteY31" fmla="*/ 232229 h 2438400"/>
              <a:gd name="connsiteX32" fmla="*/ 1683658 w 5283201"/>
              <a:gd name="connsiteY32" fmla="*/ 290286 h 2438400"/>
              <a:gd name="connsiteX33" fmla="*/ 1596572 w 5283201"/>
              <a:gd name="connsiteY33" fmla="*/ 362858 h 2438400"/>
              <a:gd name="connsiteX34" fmla="*/ 1524001 w 5283201"/>
              <a:gd name="connsiteY34" fmla="*/ 435429 h 2438400"/>
              <a:gd name="connsiteX35" fmla="*/ 1509487 w 5283201"/>
              <a:gd name="connsiteY35" fmla="*/ 493486 h 2438400"/>
              <a:gd name="connsiteX36" fmla="*/ 1364344 w 5283201"/>
              <a:gd name="connsiteY36" fmla="*/ 435429 h 2438400"/>
              <a:gd name="connsiteX37" fmla="*/ 1277258 w 5283201"/>
              <a:gd name="connsiteY37" fmla="*/ 406400 h 2438400"/>
              <a:gd name="connsiteX38" fmla="*/ 1219201 w 5283201"/>
              <a:gd name="connsiteY38" fmla="*/ 377372 h 2438400"/>
              <a:gd name="connsiteX39" fmla="*/ 1132115 w 5283201"/>
              <a:gd name="connsiteY39" fmla="*/ 348343 h 2438400"/>
              <a:gd name="connsiteX40" fmla="*/ 972458 w 5283201"/>
              <a:gd name="connsiteY40" fmla="*/ 362858 h 2438400"/>
              <a:gd name="connsiteX41" fmla="*/ 899887 w 5283201"/>
              <a:gd name="connsiteY41" fmla="*/ 391886 h 2438400"/>
              <a:gd name="connsiteX42" fmla="*/ 725715 w 5283201"/>
              <a:gd name="connsiteY42" fmla="*/ 420915 h 2438400"/>
              <a:gd name="connsiteX43" fmla="*/ 493487 w 5283201"/>
              <a:gd name="connsiteY43" fmla="*/ 508000 h 2438400"/>
              <a:gd name="connsiteX44" fmla="*/ 435429 w 5283201"/>
              <a:gd name="connsiteY44" fmla="*/ 537029 h 2438400"/>
              <a:gd name="connsiteX45" fmla="*/ 377372 w 5283201"/>
              <a:gd name="connsiteY45" fmla="*/ 551543 h 2438400"/>
              <a:gd name="connsiteX46" fmla="*/ 333829 w 5283201"/>
              <a:gd name="connsiteY46" fmla="*/ 595086 h 2438400"/>
              <a:gd name="connsiteX47" fmla="*/ 290287 w 5283201"/>
              <a:gd name="connsiteY47" fmla="*/ 624115 h 2438400"/>
              <a:gd name="connsiteX48" fmla="*/ 217715 w 5283201"/>
              <a:gd name="connsiteY48" fmla="*/ 711200 h 2438400"/>
              <a:gd name="connsiteX49" fmla="*/ 174172 w 5283201"/>
              <a:gd name="connsiteY49" fmla="*/ 725715 h 2438400"/>
              <a:gd name="connsiteX50" fmla="*/ 145144 w 5283201"/>
              <a:gd name="connsiteY50" fmla="*/ 769258 h 2438400"/>
              <a:gd name="connsiteX51" fmla="*/ 58058 w 5283201"/>
              <a:gd name="connsiteY51" fmla="*/ 856343 h 2438400"/>
              <a:gd name="connsiteX52" fmla="*/ 14515 w 5283201"/>
              <a:gd name="connsiteY52" fmla="*/ 914400 h 2438400"/>
              <a:gd name="connsiteX53" fmla="*/ 1 w 5283201"/>
              <a:gd name="connsiteY53" fmla="*/ 957943 h 2438400"/>
              <a:gd name="connsiteX54" fmla="*/ 14515 w 5283201"/>
              <a:gd name="connsiteY54" fmla="*/ 1088572 h 2438400"/>
              <a:gd name="connsiteX55" fmla="*/ 58058 w 5283201"/>
              <a:gd name="connsiteY55" fmla="*/ 1117600 h 2438400"/>
              <a:gd name="connsiteX56" fmla="*/ 203201 w 5283201"/>
              <a:gd name="connsiteY56" fmla="*/ 1204686 h 2438400"/>
              <a:gd name="connsiteX57" fmla="*/ 145144 w 5283201"/>
              <a:gd name="connsiteY57" fmla="*/ 1335315 h 2438400"/>
              <a:gd name="connsiteX58" fmla="*/ 130629 w 5283201"/>
              <a:gd name="connsiteY58" fmla="*/ 1393372 h 2438400"/>
              <a:gd name="connsiteX59" fmla="*/ 188687 w 5283201"/>
              <a:gd name="connsiteY59" fmla="*/ 1494972 h 2438400"/>
              <a:gd name="connsiteX60" fmla="*/ 246744 w 5283201"/>
              <a:gd name="connsiteY60" fmla="*/ 1553029 h 2438400"/>
              <a:gd name="connsiteX61" fmla="*/ 290287 w 5283201"/>
              <a:gd name="connsiteY61" fmla="*/ 1582058 h 2438400"/>
              <a:gd name="connsiteX62" fmla="*/ 377372 w 5283201"/>
              <a:gd name="connsiteY62" fmla="*/ 1654629 h 2438400"/>
              <a:gd name="connsiteX63" fmla="*/ 435429 w 5283201"/>
              <a:gd name="connsiteY63" fmla="*/ 1669143 h 2438400"/>
              <a:gd name="connsiteX64" fmla="*/ 580572 w 5283201"/>
              <a:gd name="connsiteY64" fmla="*/ 1654629 h 2438400"/>
              <a:gd name="connsiteX65" fmla="*/ 638629 w 5283201"/>
              <a:gd name="connsiteY65" fmla="*/ 1640115 h 2438400"/>
              <a:gd name="connsiteX66" fmla="*/ 682172 w 5283201"/>
              <a:gd name="connsiteY66" fmla="*/ 1596572 h 2438400"/>
              <a:gd name="connsiteX67" fmla="*/ 711201 w 5283201"/>
              <a:gd name="connsiteY67" fmla="*/ 1683658 h 2438400"/>
              <a:gd name="connsiteX68" fmla="*/ 798287 w 5283201"/>
              <a:gd name="connsiteY68" fmla="*/ 1741715 h 2438400"/>
              <a:gd name="connsiteX69" fmla="*/ 885372 w 5283201"/>
              <a:gd name="connsiteY69" fmla="*/ 1799772 h 2438400"/>
              <a:gd name="connsiteX70" fmla="*/ 943429 w 5283201"/>
              <a:gd name="connsiteY70" fmla="*/ 1857829 h 2438400"/>
              <a:gd name="connsiteX71" fmla="*/ 1074058 w 5283201"/>
              <a:gd name="connsiteY71" fmla="*/ 1959429 h 2438400"/>
              <a:gd name="connsiteX72" fmla="*/ 1190172 w 5283201"/>
              <a:gd name="connsiteY72" fmla="*/ 2017486 h 2438400"/>
              <a:gd name="connsiteX73" fmla="*/ 1233715 w 5283201"/>
              <a:gd name="connsiteY73" fmla="*/ 2046515 h 2438400"/>
              <a:gd name="connsiteX74" fmla="*/ 1291772 w 5283201"/>
              <a:gd name="connsiteY74" fmla="*/ 2075543 h 2438400"/>
              <a:gd name="connsiteX75" fmla="*/ 1378858 w 5283201"/>
              <a:gd name="connsiteY75" fmla="*/ 2090058 h 2438400"/>
              <a:gd name="connsiteX76" fmla="*/ 1436915 w 5283201"/>
              <a:gd name="connsiteY76" fmla="*/ 2119086 h 2438400"/>
              <a:gd name="connsiteX77" fmla="*/ 1640115 w 5283201"/>
              <a:gd name="connsiteY77" fmla="*/ 2104572 h 2438400"/>
              <a:gd name="connsiteX78" fmla="*/ 1712687 w 5283201"/>
              <a:gd name="connsiteY78" fmla="*/ 2075543 h 2438400"/>
              <a:gd name="connsiteX79" fmla="*/ 1799772 w 5283201"/>
              <a:gd name="connsiteY79" fmla="*/ 2046515 h 2438400"/>
              <a:gd name="connsiteX80" fmla="*/ 1857829 w 5283201"/>
              <a:gd name="connsiteY80" fmla="*/ 2002972 h 2438400"/>
              <a:gd name="connsiteX81" fmla="*/ 1901372 w 5283201"/>
              <a:gd name="connsiteY81" fmla="*/ 1959429 h 2438400"/>
              <a:gd name="connsiteX82" fmla="*/ 1944915 w 5283201"/>
              <a:gd name="connsiteY82" fmla="*/ 1973943 h 2438400"/>
              <a:gd name="connsiteX83" fmla="*/ 2002972 w 5283201"/>
              <a:gd name="connsiteY83" fmla="*/ 2046515 h 2438400"/>
              <a:gd name="connsiteX84" fmla="*/ 2032001 w 5283201"/>
              <a:gd name="connsiteY84" fmla="*/ 2119086 h 2438400"/>
              <a:gd name="connsiteX85" fmla="*/ 2090058 w 5283201"/>
              <a:gd name="connsiteY85" fmla="*/ 2162629 h 2438400"/>
              <a:gd name="connsiteX86" fmla="*/ 2177144 w 5283201"/>
              <a:gd name="connsiteY86" fmla="*/ 2235200 h 2438400"/>
              <a:gd name="connsiteX87" fmla="*/ 2249715 w 5283201"/>
              <a:gd name="connsiteY87" fmla="*/ 2322286 h 2438400"/>
              <a:gd name="connsiteX88" fmla="*/ 2293258 w 5283201"/>
              <a:gd name="connsiteY88" fmla="*/ 2365829 h 2438400"/>
              <a:gd name="connsiteX89" fmla="*/ 2336801 w 5283201"/>
              <a:gd name="connsiteY89" fmla="*/ 2380343 h 2438400"/>
              <a:gd name="connsiteX90" fmla="*/ 2598058 w 5283201"/>
              <a:gd name="connsiteY90" fmla="*/ 2409372 h 2438400"/>
              <a:gd name="connsiteX91" fmla="*/ 2786744 w 5283201"/>
              <a:gd name="connsiteY91" fmla="*/ 2394858 h 2438400"/>
              <a:gd name="connsiteX92" fmla="*/ 2830287 w 5283201"/>
              <a:gd name="connsiteY92" fmla="*/ 2351315 h 2438400"/>
              <a:gd name="connsiteX93" fmla="*/ 2888344 w 5283201"/>
              <a:gd name="connsiteY93" fmla="*/ 2322286 h 2438400"/>
              <a:gd name="connsiteX94" fmla="*/ 2989944 w 5283201"/>
              <a:gd name="connsiteY94" fmla="*/ 2264229 h 2438400"/>
              <a:gd name="connsiteX95" fmla="*/ 3062515 w 5283201"/>
              <a:gd name="connsiteY95" fmla="*/ 2177143 h 2438400"/>
              <a:gd name="connsiteX96" fmla="*/ 3106058 w 5283201"/>
              <a:gd name="connsiteY96" fmla="*/ 2162629 h 2438400"/>
              <a:gd name="connsiteX97" fmla="*/ 3222172 w 5283201"/>
              <a:gd name="connsiteY97" fmla="*/ 2278743 h 2438400"/>
              <a:gd name="connsiteX98" fmla="*/ 3280229 w 5283201"/>
              <a:gd name="connsiteY98" fmla="*/ 2307772 h 2438400"/>
              <a:gd name="connsiteX99" fmla="*/ 3367315 w 5283201"/>
              <a:gd name="connsiteY99" fmla="*/ 2380343 h 2438400"/>
              <a:gd name="connsiteX100" fmla="*/ 3512458 w 5283201"/>
              <a:gd name="connsiteY100" fmla="*/ 2409372 h 2438400"/>
              <a:gd name="connsiteX101" fmla="*/ 3715658 w 5283201"/>
              <a:gd name="connsiteY101" fmla="*/ 2438400 h 2438400"/>
              <a:gd name="connsiteX102" fmla="*/ 4209144 w 5283201"/>
              <a:gd name="connsiteY102" fmla="*/ 2409372 h 2438400"/>
              <a:gd name="connsiteX103" fmla="*/ 4499429 w 5283201"/>
              <a:gd name="connsiteY103" fmla="*/ 2322286 h 2438400"/>
              <a:gd name="connsiteX104" fmla="*/ 4601029 w 5283201"/>
              <a:gd name="connsiteY104" fmla="*/ 2278743 h 2438400"/>
              <a:gd name="connsiteX105" fmla="*/ 4688115 w 5283201"/>
              <a:gd name="connsiteY105" fmla="*/ 2162629 h 2438400"/>
              <a:gd name="connsiteX106" fmla="*/ 4644572 w 5283201"/>
              <a:gd name="connsiteY106" fmla="*/ 2046515 h 2438400"/>
              <a:gd name="connsiteX107" fmla="*/ 4601029 w 5283201"/>
              <a:gd name="connsiteY107" fmla="*/ 2002972 h 2438400"/>
              <a:gd name="connsiteX108" fmla="*/ 4557487 w 5283201"/>
              <a:gd name="connsiteY108" fmla="*/ 1988458 h 2438400"/>
              <a:gd name="connsiteX109" fmla="*/ 4542972 w 5283201"/>
              <a:gd name="connsiteY109" fmla="*/ 2032000 h 2438400"/>
              <a:gd name="connsiteX110" fmla="*/ 4601029 w 5283201"/>
              <a:gd name="connsiteY110" fmla="*/ 2104572 h 2438400"/>
              <a:gd name="connsiteX111" fmla="*/ 4746172 w 5283201"/>
              <a:gd name="connsiteY111" fmla="*/ 2090058 h 2438400"/>
              <a:gd name="connsiteX112" fmla="*/ 4891315 w 5283201"/>
              <a:gd name="connsiteY112" fmla="*/ 2046515 h 2438400"/>
              <a:gd name="connsiteX113" fmla="*/ 4949372 w 5283201"/>
              <a:gd name="connsiteY113" fmla="*/ 2017486 h 2438400"/>
              <a:gd name="connsiteX114" fmla="*/ 4992915 w 5283201"/>
              <a:gd name="connsiteY114" fmla="*/ 2002972 h 2438400"/>
              <a:gd name="connsiteX115" fmla="*/ 5109029 w 5283201"/>
              <a:gd name="connsiteY115" fmla="*/ 1930400 h 2438400"/>
              <a:gd name="connsiteX116" fmla="*/ 5138058 w 5283201"/>
              <a:gd name="connsiteY116" fmla="*/ 1886858 h 2438400"/>
              <a:gd name="connsiteX117" fmla="*/ 5181601 w 5283201"/>
              <a:gd name="connsiteY117" fmla="*/ 1828800 h 2438400"/>
              <a:gd name="connsiteX118" fmla="*/ 5283201 w 5283201"/>
              <a:gd name="connsiteY118" fmla="*/ 1698172 h 2438400"/>
              <a:gd name="connsiteX119" fmla="*/ 5283201 w 5283201"/>
              <a:gd name="connsiteY119" fmla="*/ 1683658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283201" h="2438400">
                <a:moveTo>
                  <a:pt x="4310744" y="246743"/>
                </a:moveTo>
                <a:cubicBezTo>
                  <a:pt x="4305505" y="244498"/>
                  <a:pt x="4173838" y="190422"/>
                  <a:pt x="4151087" y="174172"/>
                </a:cubicBezTo>
                <a:cubicBezTo>
                  <a:pt x="4134384" y="162241"/>
                  <a:pt x="4123747" y="143231"/>
                  <a:pt x="4107544" y="130629"/>
                </a:cubicBezTo>
                <a:cubicBezTo>
                  <a:pt x="4032682" y="72403"/>
                  <a:pt x="4042613" y="79957"/>
                  <a:pt x="3976915" y="58058"/>
                </a:cubicBezTo>
                <a:cubicBezTo>
                  <a:pt x="3962401" y="48382"/>
                  <a:pt x="3949313" y="36114"/>
                  <a:pt x="3933372" y="29029"/>
                </a:cubicBezTo>
                <a:cubicBezTo>
                  <a:pt x="3905411" y="16602"/>
                  <a:pt x="3846287" y="0"/>
                  <a:pt x="3846287" y="0"/>
                </a:cubicBezTo>
                <a:cubicBezTo>
                  <a:pt x="3828823" y="1588"/>
                  <a:pt x="3692255" y="1714"/>
                  <a:pt x="3643087" y="29029"/>
                </a:cubicBezTo>
                <a:cubicBezTo>
                  <a:pt x="3612589" y="45972"/>
                  <a:pt x="3556001" y="87086"/>
                  <a:pt x="3556001" y="87086"/>
                </a:cubicBezTo>
                <a:cubicBezTo>
                  <a:pt x="3519171" y="197575"/>
                  <a:pt x="3532973" y="144167"/>
                  <a:pt x="3512458" y="246743"/>
                </a:cubicBezTo>
                <a:cubicBezTo>
                  <a:pt x="3517296" y="314476"/>
                  <a:pt x="3519863" y="382410"/>
                  <a:pt x="3526972" y="449943"/>
                </a:cubicBezTo>
                <a:cubicBezTo>
                  <a:pt x="3529555" y="474477"/>
                  <a:pt x="3535504" y="498582"/>
                  <a:pt x="3541487" y="522515"/>
                </a:cubicBezTo>
                <a:cubicBezTo>
                  <a:pt x="3545198" y="537358"/>
                  <a:pt x="3569685" y="572900"/>
                  <a:pt x="3556001" y="566058"/>
                </a:cubicBezTo>
                <a:cubicBezTo>
                  <a:pt x="3534364" y="555239"/>
                  <a:pt x="3528730" y="525900"/>
                  <a:pt x="3512458" y="508000"/>
                </a:cubicBezTo>
                <a:cubicBezTo>
                  <a:pt x="3480241" y="472561"/>
                  <a:pt x="3444725" y="440267"/>
                  <a:pt x="3410858" y="406400"/>
                </a:cubicBezTo>
                <a:lnTo>
                  <a:pt x="3367315" y="362858"/>
                </a:lnTo>
                <a:cubicBezTo>
                  <a:pt x="3352801" y="348344"/>
                  <a:pt x="3340851" y="330701"/>
                  <a:pt x="3323772" y="319315"/>
                </a:cubicBezTo>
                <a:lnTo>
                  <a:pt x="3280229" y="290286"/>
                </a:lnTo>
                <a:cubicBezTo>
                  <a:pt x="3196794" y="179037"/>
                  <a:pt x="3278035" y="273942"/>
                  <a:pt x="3193144" y="203200"/>
                </a:cubicBezTo>
                <a:cubicBezTo>
                  <a:pt x="3143053" y="161458"/>
                  <a:pt x="3135877" y="126053"/>
                  <a:pt x="3062515" y="101600"/>
                </a:cubicBezTo>
                <a:cubicBezTo>
                  <a:pt x="2995569" y="79285"/>
                  <a:pt x="3033974" y="90086"/>
                  <a:pt x="2946401" y="72572"/>
                </a:cubicBezTo>
                <a:cubicBezTo>
                  <a:pt x="2859315" y="77410"/>
                  <a:pt x="2770531" y="69297"/>
                  <a:pt x="2685144" y="87086"/>
                </a:cubicBezTo>
                <a:cubicBezTo>
                  <a:pt x="2650989" y="94202"/>
                  <a:pt x="2631904" y="136681"/>
                  <a:pt x="2598058" y="145143"/>
                </a:cubicBezTo>
                <a:lnTo>
                  <a:pt x="2540001" y="159658"/>
                </a:lnTo>
                <a:cubicBezTo>
                  <a:pt x="2510972" y="188686"/>
                  <a:pt x="2465897" y="207797"/>
                  <a:pt x="2452915" y="246743"/>
                </a:cubicBezTo>
                <a:cubicBezTo>
                  <a:pt x="2432885" y="306835"/>
                  <a:pt x="2446888" y="277556"/>
                  <a:pt x="2409372" y="333829"/>
                </a:cubicBezTo>
                <a:cubicBezTo>
                  <a:pt x="2404534" y="348343"/>
                  <a:pt x="2410157" y="377372"/>
                  <a:pt x="2394858" y="377372"/>
                </a:cubicBezTo>
                <a:cubicBezTo>
                  <a:pt x="2371079" y="377372"/>
                  <a:pt x="2335422" y="303421"/>
                  <a:pt x="2322287" y="290286"/>
                </a:cubicBezTo>
                <a:cubicBezTo>
                  <a:pt x="2309952" y="277951"/>
                  <a:pt x="2292939" y="271397"/>
                  <a:pt x="2278744" y="261258"/>
                </a:cubicBezTo>
                <a:cubicBezTo>
                  <a:pt x="2259059" y="247198"/>
                  <a:pt x="2242324" y="228533"/>
                  <a:pt x="2220687" y="217715"/>
                </a:cubicBezTo>
                <a:cubicBezTo>
                  <a:pt x="2185348" y="200045"/>
                  <a:pt x="2117215" y="184590"/>
                  <a:pt x="2075544" y="174172"/>
                </a:cubicBezTo>
                <a:cubicBezTo>
                  <a:pt x="2002972" y="183848"/>
                  <a:pt x="1929472" y="188117"/>
                  <a:pt x="1857829" y="203200"/>
                </a:cubicBezTo>
                <a:cubicBezTo>
                  <a:pt x="1836656" y="207657"/>
                  <a:pt x="1818686" y="221721"/>
                  <a:pt x="1799772" y="232229"/>
                </a:cubicBezTo>
                <a:cubicBezTo>
                  <a:pt x="1696945" y="289356"/>
                  <a:pt x="1763258" y="263753"/>
                  <a:pt x="1683658" y="290286"/>
                </a:cubicBezTo>
                <a:cubicBezTo>
                  <a:pt x="1640844" y="318829"/>
                  <a:pt x="1631496" y="320950"/>
                  <a:pt x="1596572" y="362858"/>
                </a:cubicBezTo>
                <a:cubicBezTo>
                  <a:pt x="1536096" y="435429"/>
                  <a:pt x="1603830" y="382209"/>
                  <a:pt x="1524001" y="435429"/>
                </a:cubicBezTo>
                <a:cubicBezTo>
                  <a:pt x="1519163" y="454781"/>
                  <a:pt x="1529435" y="493486"/>
                  <a:pt x="1509487" y="493486"/>
                </a:cubicBezTo>
                <a:cubicBezTo>
                  <a:pt x="1457379" y="493486"/>
                  <a:pt x="1413778" y="451907"/>
                  <a:pt x="1364344" y="435429"/>
                </a:cubicBezTo>
                <a:cubicBezTo>
                  <a:pt x="1335315" y="425753"/>
                  <a:pt x="1305668" y="417764"/>
                  <a:pt x="1277258" y="406400"/>
                </a:cubicBezTo>
                <a:cubicBezTo>
                  <a:pt x="1257169" y="398364"/>
                  <a:pt x="1239290" y="385408"/>
                  <a:pt x="1219201" y="377372"/>
                </a:cubicBezTo>
                <a:cubicBezTo>
                  <a:pt x="1190791" y="366008"/>
                  <a:pt x="1132115" y="348343"/>
                  <a:pt x="1132115" y="348343"/>
                </a:cubicBezTo>
                <a:cubicBezTo>
                  <a:pt x="1078896" y="353181"/>
                  <a:pt x="1024981" y="353010"/>
                  <a:pt x="972458" y="362858"/>
                </a:cubicBezTo>
                <a:cubicBezTo>
                  <a:pt x="946851" y="367659"/>
                  <a:pt x="925248" y="385919"/>
                  <a:pt x="899887" y="391886"/>
                </a:cubicBezTo>
                <a:cubicBezTo>
                  <a:pt x="842593" y="405367"/>
                  <a:pt x="783172" y="408147"/>
                  <a:pt x="725715" y="420915"/>
                </a:cubicBezTo>
                <a:cubicBezTo>
                  <a:pt x="680488" y="430965"/>
                  <a:pt x="511574" y="498956"/>
                  <a:pt x="493487" y="508000"/>
                </a:cubicBezTo>
                <a:cubicBezTo>
                  <a:pt x="474134" y="517676"/>
                  <a:pt x="455688" y="529432"/>
                  <a:pt x="435429" y="537029"/>
                </a:cubicBezTo>
                <a:cubicBezTo>
                  <a:pt x="416751" y="544033"/>
                  <a:pt x="396724" y="546705"/>
                  <a:pt x="377372" y="551543"/>
                </a:cubicBezTo>
                <a:cubicBezTo>
                  <a:pt x="362858" y="566057"/>
                  <a:pt x="349598" y="581945"/>
                  <a:pt x="333829" y="595086"/>
                </a:cubicBezTo>
                <a:cubicBezTo>
                  <a:pt x="320428" y="606253"/>
                  <a:pt x="302622" y="611780"/>
                  <a:pt x="290287" y="624115"/>
                </a:cubicBezTo>
                <a:cubicBezTo>
                  <a:pt x="236739" y="677663"/>
                  <a:pt x="289046" y="663646"/>
                  <a:pt x="217715" y="711200"/>
                </a:cubicBezTo>
                <a:cubicBezTo>
                  <a:pt x="204985" y="719687"/>
                  <a:pt x="188686" y="720877"/>
                  <a:pt x="174172" y="725715"/>
                </a:cubicBezTo>
                <a:cubicBezTo>
                  <a:pt x="164496" y="740229"/>
                  <a:pt x="156733" y="756220"/>
                  <a:pt x="145144" y="769258"/>
                </a:cubicBezTo>
                <a:cubicBezTo>
                  <a:pt x="117870" y="799941"/>
                  <a:pt x="82690" y="823501"/>
                  <a:pt x="58058" y="856343"/>
                </a:cubicBezTo>
                <a:lnTo>
                  <a:pt x="14515" y="914400"/>
                </a:lnTo>
                <a:cubicBezTo>
                  <a:pt x="9677" y="928914"/>
                  <a:pt x="1" y="942644"/>
                  <a:pt x="1" y="957943"/>
                </a:cubicBezTo>
                <a:cubicBezTo>
                  <a:pt x="1" y="1001754"/>
                  <a:pt x="-457" y="1047399"/>
                  <a:pt x="14515" y="1088572"/>
                </a:cubicBezTo>
                <a:cubicBezTo>
                  <a:pt x="20476" y="1104966"/>
                  <a:pt x="44657" y="1106433"/>
                  <a:pt x="58058" y="1117600"/>
                </a:cubicBezTo>
                <a:cubicBezTo>
                  <a:pt x="156314" y="1199480"/>
                  <a:pt x="31289" y="1131009"/>
                  <a:pt x="203201" y="1204686"/>
                </a:cubicBezTo>
                <a:cubicBezTo>
                  <a:pt x="177907" y="1255273"/>
                  <a:pt x="163679" y="1279710"/>
                  <a:pt x="145144" y="1335315"/>
                </a:cubicBezTo>
                <a:cubicBezTo>
                  <a:pt x="138836" y="1354239"/>
                  <a:pt x="135467" y="1374020"/>
                  <a:pt x="130629" y="1393372"/>
                </a:cubicBezTo>
                <a:cubicBezTo>
                  <a:pt x="147102" y="1426318"/>
                  <a:pt x="164068" y="1466250"/>
                  <a:pt x="188687" y="1494972"/>
                </a:cubicBezTo>
                <a:cubicBezTo>
                  <a:pt x="206498" y="1515752"/>
                  <a:pt x="225964" y="1535218"/>
                  <a:pt x="246744" y="1553029"/>
                </a:cubicBezTo>
                <a:cubicBezTo>
                  <a:pt x="259989" y="1564382"/>
                  <a:pt x="276886" y="1570891"/>
                  <a:pt x="290287" y="1582058"/>
                </a:cubicBezTo>
                <a:cubicBezTo>
                  <a:pt x="327211" y="1612828"/>
                  <a:pt x="332858" y="1635551"/>
                  <a:pt x="377372" y="1654629"/>
                </a:cubicBezTo>
                <a:cubicBezTo>
                  <a:pt x="395707" y="1662487"/>
                  <a:pt x="416077" y="1664305"/>
                  <a:pt x="435429" y="1669143"/>
                </a:cubicBezTo>
                <a:cubicBezTo>
                  <a:pt x="483810" y="1664305"/>
                  <a:pt x="532438" y="1661505"/>
                  <a:pt x="580572" y="1654629"/>
                </a:cubicBezTo>
                <a:cubicBezTo>
                  <a:pt x="600319" y="1651808"/>
                  <a:pt x="621309" y="1650012"/>
                  <a:pt x="638629" y="1640115"/>
                </a:cubicBezTo>
                <a:cubicBezTo>
                  <a:pt x="656451" y="1629931"/>
                  <a:pt x="667658" y="1611086"/>
                  <a:pt x="682172" y="1596572"/>
                </a:cubicBezTo>
                <a:cubicBezTo>
                  <a:pt x="691848" y="1625601"/>
                  <a:pt x="685741" y="1666685"/>
                  <a:pt x="711201" y="1683658"/>
                </a:cubicBezTo>
                <a:lnTo>
                  <a:pt x="798287" y="1741715"/>
                </a:lnTo>
                <a:cubicBezTo>
                  <a:pt x="866480" y="1844006"/>
                  <a:pt x="778259" y="1732826"/>
                  <a:pt x="885372" y="1799772"/>
                </a:cubicBezTo>
                <a:cubicBezTo>
                  <a:pt x="908580" y="1814277"/>
                  <a:pt x="922536" y="1840151"/>
                  <a:pt x="943429" y="1857829"/>
                </a:cubicBezTo>
                <a:cubicBezTo>
                  <a:pt x="985540" y="1893461"/>
                  <a:pt x="1027745" y="1929462"/>
                  <a:pt x="1074058" y="1959429"/>
                </a:cubicBezTo>
                <a:cubicBezTo>
                  <a:pt x="1110389" y="1982937"/>
                  <a:pt x="1154167" y="1993482"/>
                  <a:pt x="1190172" y="2017486"/>
                </a:cubicBezTo>
                <a:cubicBezTo>
                  <a:pt x="1204686" y="2027162"/>
                  <a:pt x="1218569" y="2037860"/>
                  <a:pt x="1233715" y="2046515"/>
                </a:cubicBezTo>
                <a:cubicBezTo>
                  <a:pt x="1252501" y="2057250"/>
                  <a:pt x="1271048" y="2069326"/>
                  <a:pt x="1291772" y="2075543"/>
                </a:cubicBezTo>
                <a:cubicBezTo>
                  <a:pt x="1319960" y="2083999"/>
                  <a:pt x="1349829" y="2085220"/>
                  <a:pt x="1378858" y="2090058"/>
                </a:cubicBezTo>
                <a:cubicBezTo>
                  <a:pt x="1398210" y="2099734"/>
                  <a:pt x="1415312" y="2117886"/>
                  <a:pt x="1436915" y="2119086"/>
                </a:cubicBezTo>
                <a:cubicBezTo>
                  <a:pt x="1504716" y="2122853"/>
                  <a:pt x="1573040" y="2115163"/>
                  <a:pt x="1640115" y="2104572"/>
                </a:cubicBezTo>
                <a:cubicBezTo>
                  <a:pt x="1665850" y="2100509"/>
                  <a:pt x="1688201" y="2084447"/>
                  <a:pt x="1712687" y="2075543"/>
                </a:cubicBezTo>
                <a:cubicBezTo>
                  <a:pt x="1741443" y="2065086"/>
                  <a:pt x="1770744" y="2056191"/>
                  <a:pt x="1799772" y="2046515"/>
                </a:cubicBezTo>
                <a:cubicBezTo>
                  <a:pt x="1819124" y="2032001"/>
                  <a:pt x="1839462" y="2018715"/>
                  <a:pt x="1857829" y="2002972"/>
                </a:cubicBezTo>
                <a:cubicBezTo>
                  <a:pt x="1873414" y="1989614"/>
                  <a:pt x="1881899" y="1965920"/>
                  <a:pt x="1901372" y="1959429"/>
                </a:cubicBezTo>
                <a:lnTo>
                  <a:pt x="1944915" y="1973943"/>
                </a:lnTo>
                <a:cubicBezTo>
                  <a:pt x="1964267" y="1998134"/>
                  <a:pt x="1987033" y="2019951"/>
                  <a:pt x="2002972" y="2046515"/>
                </a:cubicBezTo>
                <a:cubicBezTo>
                  <a:pt x="2016377" y="2068856"/>
                  <a:pt x="2016369" y="2098243"/>
                  <a:pt x="2032001" y="2119086"/>
                </a:cubicBezTo>
                <a:cubicBezTo>
                  <a:pt x="2046515" y="2138438"/>
                  <a:pt x="2071691" y="2146886"/>
                  <a:pt x="2090058" y="2162629"/>
                </a:cubicBezTo>
                <a:cubicBezTo>
                  <a:pt x="2187839" y="2246442"/>
                  <a:pt x="2080911" y="2171046"/>
                  <a:pt x="2177144" y="2235200"/>
                </a:cubicBezTo>
                <a:cubicBezTo>
                  <a:pt x="2201530" y="2308361"/>
                  <a:pt x="2175904" y="2259019"/>
                  <a:pt x="2249715" y="2322286"/>
                </a:cubicBezTo>
                <a:cubicBezTo>
                  <a:pt x="2265300" y="2335644"/>
                  <a:pt x="2276179" y="2354443"/>
                  <a:pt x="2293258" y="2365829"/>
                </a:cubicBezTo>
                <a:cubicBezTo>
                  <a:pt x="2305988" y="2374316"/>
                  <a:pt x="2321958" y="2376632"/>
                  <a:pt x="2336801" y="2380343"/>
                </a:cubicBezTo>
                <a:cubicBezTo>
                  <a:pt x="2432400" y="2404243"/>
                  <a:pt x="2484060" y="2400603"/>
                  <a:pt x="2598058" y="2409372"/>
                </a:cubicBezTo>
                <a:cubicBezTo>
                  <a:pt x="2660953" y="2404534"/>
                  <a:pt x="2725546" y="2410157"/>
                  <a:pt x="2786744" y="2394858"/>
                </a:cubicBezTo>
                <a:cubicBezTo>
                  <a:pt x="2806658" y="2389880"/>
                  <a:pt x="2813584" y="2363246"/>
                  <a:pt x="2830287" y="2351315"/>
                </a:cubicBezTo>
                <a:cubicBezTo>
                  <a:pt x="2847893" y="2338739"/>
                  <a:pt x="2869996" y="2333753"/>
                  <a:pt x="2888344" y="2322286"/>
                </a:cubicBezTo>
                <a:cubicBezTo>
                  <a:pt x="2988766" y="2259522"/>
                  <a:pt x="2904399" y="2292743"/>
                  <a:pt x="2989944" y="2264229"/>
                </a:cubicBezTo>
                <a:cubicBezTo>
                  <a:pt x="3011364" y="2232099"/>
                  <a:pt x="3028988" y="2199494"/>
                  <a:pt x="3062515" y="2177143"/>
                </a:cubicBezTo>
                <a:cubicBezTo>
                  <a:pt x="3075245" y="2168656"/>
                  <a:pt x="3091544" y="2167467"/>
                  <a:pt x="3106058" y="2162629"/>
                </a:cubicBezTo>
                <a:cubicBezTo>
                  <a:pt x="3144763" y="2201334"/>
                  <a:pt x="3173214" y="2254264"/>
                  <a:pt x="3222172" y="2278743"/>
                </a:cubicBezTo>
                <a:cubicBezTo>
                  <a:pt x="3241524" y="2288419"/>
                  <a:pt x="3262623" y="2295196"/>
                  <a:pt x="3280229" y="2307772"/>
                </a:cubicBezTo>
                <a:cubicBezTo>
                  <a:pt x="3312394" y="2330747"/>
                  <a:pt x="3326844" y="2367891"/>
                  <a:pt x="3367315" y="2380343"/>
                </a:cubicBezTo>
                <a:cubicBezTo>
                  <a:pt x="3414472" y="2394853"/>
                  <a:pt x="3463790" y="2401261"/>
                  <a:pt x="3512458" y="2409372"/>
                </a:cubicBezTo>
                <a:cubicBezTo>
                  <a:pt x="3638019" y="2430298"/>
                  <a:pt x="3570342" y="2420236"/>
                  <a:pt x="3715658" y="2438400"/>
                </a:cubicBezTo>
                <a:cubicBezTo>
                  <a:pt x="3832207" y="2434083"/>
                  <a:pt x="4059146" y="2439372"/>
                  <a:pt x="4209144" y="2409372"/>
                </a:cubicBezTo>
                <a:cubicBezTo>
                  <a:pt x="4278591" y="2395482"/>
                  <a:pt x="4450062" y="2346969"/>
                  <a:pt x="4499429" y="2322286"/>
                </a:cubicBezTo>
                <a:cubicBezTo>
                  <a:pt x="4571171" y="2286416"/>
                  <a:pt x="4536961" y="2300101"/>
                  <a:pt x="4601029" y="2278743"/>
                </a:cubicBezTo>
                <a:cubicBezTo>
                  <a:pt x="4628711" y="2251061"/>
                  <a:pt x="4682956" y="2209057"/>
                  <a:pt x="4688115" y="2162629"/>
                </a:cubicBezTo>
                <a:cubicBezTo>
                  <a:pt x="4693020" y="2118482"/>
                  <a:pt x="4671135" y="2078390"/>
                  <a:pt x="4644572" y="2046515"/>
                </a:cubicBezTo>
                <a:cubicBezTo>
                  <a:pt x="4631431" y="2030746"/>
                  <a:pt x="4618108" y="2014358"/>
                  <a:pt x="4601029" y="2002972"/>
                </a:cubicBezTo>
                <a:cubicBezTo>
                  <a:pt x="4588299" y="1994486"/>
                  <a:pt x="4572001" y="1993296"/>
                  <a:pt x="4557487" y="1988458"/>
                </a:cubicBezTo>
                <a:cubicBezTo>
                  <a:pt x="4552649" y="2002972"/>
                  <a:pt x="4542972" y="2016701"/>
                  <a:pt x="4542972" y="2032000"/>
                </a:cubicBezTo>
                <a:cubicBezTo>
                  <a:pt x="4542972" y="2078737"/>
                  <a:pt x="4567596" y="2082283"/>
                  <a:pt x="4601029" y="2104572"/>
                </a:cubicBezTo>
                <a:cubicBezTo>
                  <a:pt x="4649410" y="2099734"/>
                  <a:pt x="4698038" y="2096934"/>
                  <a:pt x="4746172" y="2090058"/>
                </a:cubicBezTo>
                <a:cubicBezTo>
                  <a:pt x="4779431" y="2085307"/>
                  <a:pt x="4868877" y="2055490"/>
                  <a:pt x="4891315" y="2046515"/>
                </a:cubicBezTo>
                <a:cubicBezTo>
                  <a:pt x="4911404" y="2038479"/>
                  <a:pt x="4929485" y="2026009"/>
                  <a:pt x="4949372" y="2017486"/>
                </a:cubicBezTo>
                <a:cubicBezTo>
                  <a:pt x="4963434" y="2011459"/>
                  <a:pt x="4978853" y="2008999"/>
                  <a:pt x="4992915" y="2002972"/>
                </a:cubicBezTo>
                <a:cubicBezTo>
                  <a:pt x="5033155" y="1985726"/>
                  <a:pt x="5077773" y="1961656"/>
                  <a:pt x="5109029" y="1930400"/>
                </a:cubicBezTo>
                <a:cubicBezTo>
                  <a:pt x="5121364" y="1918065"/>
                  <a:pt x="5127919" y="1901053"/>
                  <a:pt x="5138058" y="1886858"/>
                </a:cubicBezTo>
                <a:cubicBezTo>
                  <a:pt x="5152119" y="1867173"/>
                  <a:pt x="5165858" y="1847167"/>
                  <a:pt x="5181601" y="1828800"/>
                </a:cubicBezTo>
                <a:cubicBezTo>
                  <a:pt x="5208958" y="1796884"/>
                  <a:pt x="5283201" y="1740646"/>
                  <a:pt x="5283201" y="1698172"/>
                </a:cubicBezTo>
                <a:lnTo>
                  <a:pt x="5283201" y="1683658"/>
                </a:lnTo>
              </a:path>
            </a:pathLst>
          </a:cu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Freeform 4"/>
          <p:cNvSpPr/>
          <p:nvPr/>
        </p:nvSpPr>
        <p:spPr>
          <a:xfrm>
            <a:off x="7170057" y="346503"/>
            <a:ext cx="1234340" cy="1496811"/>
          </a:xfrm>
          <a:custGeom>
            <a:avLst/>
            <a:gdLst>
              <a:gd name="connsiteX0" fmla="*/ 986972 w 1234340"/>
              <a:gd name="connsiteY0" fmla="*/ 1496811 h 1496811"/>
              <a:gd name="connsiteX1" fmla="*/ 972457 w 1234340"/>
              <a:gd name="connsiteY1" fmla="*/ 1279097 h 1496811"/>
              <a:gd name="connsiteX2" fmla="*/ 841829 w 1234340"/>
              <a:gd name="connsiteY2" fmla="*/ 1206526 h 1496811"/>
              <a:gd name="connsiteX3" fmla="*/ 711200 w 1234340"/>
              <a:gd name="connsiteY3" fmla="*/ 1221040 h 1496811"/>
              <a:gd name="connsiteX4" fmla="*/ 696686 w 1234340"/>
              <a:gd name="connsiteY4" fmla="*/ 1264583 h 1496811"/>
              <a:gd name="connsiteX5" fmla="*/ 754743 w 1234340"/>
              <a:gd name="connsiteY5" fmla="*/ 1351668 h 1496811"/>
              <a:gd name="connsiteX6" fmla="*/ 957943 w 1234340"/>
              <a:gd name="connsiteY6" fmla="*/ 1337154 h 1496811"/>
              <a:gd name="connsiteX7" fmla="*/ 1045029 w 1234340"/>
              <a:gd name="connsiteY7" fmla="*/ 1279097 h 1496811"/>
              <a:gd name="connsiteX8" fmla="*/ 1146629 w 1234340"/>
              <a:gd name="connsiteY8" fmla="*/ 1192011 h 1496811"/>
              <a:gd name="connsiteX9" fmla="*/ 1219200 w 1234340"/>
              <a:gd name="connsiteY9" fmla="*/ 1104926 h 1496811"/>
              <a:gd name="connsiteX10" fmla="*/ 1204686 w 1234340"/>
              <a:gd name="connsiteY10" fmla="*/ 916240 h 1496811"/>
              <a:gd name="connsiteX11" fmla="*/ 1088572 w 1234340"/>
              <a:gd name="connsiteY11" fmla="*/ 814640 h 1496811"/>
              <a:gd name="connsiteX12" fmla="*/ 957943 w 1234340"/>
              <a:gd name="connsiteY12" fmla="*/ 727554 h 1496811"/>
              <a:gd name="connsiteX13" fmla="*/ 856343 w 1234340"/>
              <a:gd name="connsiteY13" fmla="*/ 669497 h 1496811"/>
              <a:gd name="connsiteX14" fmla="*/ 812800 w 1234340"/>
              <a:gd name="connsiteY14" fmla="*/ 654983 h 1496811"/>
              <a:gd name="connsiteX15" fmla="*/ 841829 w 1234340"/>
              <a:gd name="connsiteY15" fmla="*/ 582411 h 1496811"/>
              <a:gd name="connsiteX16" fmla="*/ 856343 w 1234340"/>
              <a:gd name="connsiteY16" fmla="*/ 538868 h 1496811"/>
              <a:gd name="connsiteX17" fmla="*/ 885372 w 1234340"/>
              <a:gd name="connsiteY17" fmla="*/ 495326 h 1496811"/>
              <a:gd name="connsiteX18" fmla="*/ 870857 w 1234340"/>
              <a:gd name="connsiteY18" fmla="*/ 335668 h 1496811"/>
              <a:gd name="connsiteX19" fmla="*/ 856343 w 1234340"/>
              <a:gd name="connsiteY19" fmla="*/ 292126 h 1496811"/>
              <a:gd name="connsiteX20" fmla="*/ 769257 w 1234340"/>
              <a:gd name="connsiteY20" fmla="*/ 263097 h 1496811"/>
              <a:gd name="connsiteX21" fmla="*/ 580572 w 1234340"/>
              <a:gd name="connsiteY21" fmla="*/ 234068 h 1496811"/>
              <a:gd name="connsiteX22" fmla="*/ 551543 w 1234340"/>
              <a:gd name="connsiteY22" fmla="*/ 190526 h 1496811"/>
              <a:gd name="connsiteX23" fmla="*/ 508000 w 1234340"/>
              <a:gd name="connsiteY23" fmla="*/ 103440 h 1496811"/>
              <a:gd name="connsiteX24" fmla="*/ 420914 w 1234340"/>
              <a:gd name="connsiteY24" fmla="*/ 59897 h 1496811"/>
              <a:gd name="connsiteX25" fmla="*/ 304800 w 1234340"/>
              <a:gd name="connsiteY25" fmla="*/ 16354 h 1496811"/>
              <a:gd name="connsiteX26" fmla="*/ 261257 w 1234340"/>
              <a:gd name="connsiteY26" fmla="*/ 1840 h 1496811"/>
              <a:gd name="connsiteX27" fmla="*/ 0 w 1234340"/>
              <a:gd name="connsiteY27" fmla="*/ 1840 h 149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34340" h="1496811">
                <a:moveTo>
                  <a:pt x="986972" y="1496811"/>
                </a:moveTo>
                <a:cubicBezTo>
                  <a:pt x="982134" y="1424240"/>
                  <a:pt x="997601" y="1347345"/>
                  <a:pt x="972457" y="1279097"/>
                </a:cubicBezTo>
                <a:cubicBezTo>
                  <a:pt x="958482" y="1241166"/>
                  <a:pt x="880826" y="1219525"/>
                  <a:pt x="841829" y="1206526"/>
                </a:cubicBezTo>
                <a:cubicBezTo>
                  <a:pt x="798286" y="1211364"/>
                  <a:pt x="751877" y="1204769"/>
                  <a:pt x="711200" y="1221040"/>
                </a:cubicBezTo>
                <a:cubicBezTo>
                  <a:pt x="696995" y="1226722"/>
                  <a:pt x="696686" y="1249284"/>
                  <a:pt x="696686" y="1264583"/>
                </a:cubicBezTo>
                <a:cubicBezTo>
                  <a:pt x="696686" y="1327067"/>
                  <a:pt x="710994" y="1322503"/>
                  <a:pt x="754743" y="1351668"/>
                </a:cubicBezTo>
                <a:cubicBezTo>
                  <a:pt x="822476" y="1346830"/>
                  <a:pt x="890502" y="1345088"/>
                  <a:pt x="957943" y="1337154"/>
                </a:cubicBezTo>
                <a:cubicBezTo>
                  <a:pt x="1010407" y="1330982"/>
                  <a:pt x="1004825" y="1313558"/>
                  <a:pt x="1045029" y="1279097"/>
                </a:cubicBezTo>
                <a:cubicBezTo>
                  <a:pt x="1101086" y="1231048"/>
                  <a:pt x="1101612" y="1246032"/>
                  <a:pt x="1146629" y="1192011"/>
                </a:cubicBezTo>
                <a:cubicBezTo>
                  <a:pt x="1247658" y="1070776"/>
                  <a:pt x="1091997" y="1232126"/>
                  <a:pt x="1219200" y="1104926"/>
                </a:cubicBezTo>
                <a:cubicBezTo>
                  <a:pt x="1238046" y="1010693"/>
                  <a:pt x="1245344" y="1028051"/>
                  <a:pt x="1204686" y="916240"/>
                </a:cubicBezTo>
                <a:cubicBezTo>
                  <a:pt x="1185334" y="863022"/>
                  <a:pt x="1132113" y="843668"/>
                  <a:pt x="1088572" y="814640"/>
                </a:cubicBezTo>
                <a:lnTo>
                  <a:pt x="957943" y="727554"/>
                </a:lnTo>
                <a:cubicBezTo>
                  <a:pt x="914218" y="698404"/>
                  <a:pt x="907898" y="691592"/>
                  <a:pt x="856343" y="669497"/>
                </a:cubicBezTo>
                <a:cubicBezTo>
                  <a:pt x="842281" y="663470"/>
                  <a:pt x="827314" y="659821"/>
                  <a:pt x="812800" y="654983"/>
                </a:cubicBezTo>
                <a:cubicBezTo>
                  <a:pt x="822476" y="630792"/>
                  <a:pt x="832681" y="606806"/>
                  <a:pt x="841829" y="582411"/>
                </a:cubicBezTo>
                <a:cubicBezTo>
                  <a:pt x="847201" y="568086"/>
                  <a:pt x="849501" y="552552"/>
                  <a:pt x="856343" y="538868"/>
                </a:cubicBezTo>
                <a:cubicBezTo>
                  <a:pt x="864144" y="523266"/>
                  <a:pt x="875696" y="509840"/>
                  <a:pt x="885372" y="495326"/>
                </a:cubicBezTo>
                <a:cubicBezTo>
                  <a:pt x="880534" y="442107"/>
                  <a:pt x="878414" y="388570"/>
                  <a:pt x="870857" y="335668"/>
                </a:cubicBezTo>
                <a:cubicBezTo>
                  <a:pt x="868693" y="320523"/>
                  <a:pt x="868792" y="301018"/>
                  <a:pt x="856343" y="292126"/>
                </a:cubicBezTo>
                <a:cubicBezTo>
                  <a:pt x="831444" y="274341"/>
                  <a:pt x="799262" y="269098"/>
                  <a:pt x="769257" y="263097"/>
                </a:cubicBezTo>
                <a:cubicBezTo>
                  <a:pt x="658438" y="240933"/>
                  <a:pt x="721165" y="251643"/>
                  <a:pt x="580572" y="234068"/>
                </a:cubicBezTo>
                <a:cubicBezTo>
                  <a:pt x="570896" y="219554"/>
                  <a:pt x="559344" y="206128"/>
                  <a:pt x="551543" y="190526"/>
                </a:cubicBezTo>
                <a:cubicBezTo>
                  <a:pt x="527932" y="143304"/>
                  <a:pt x="549599" y="145039"/>
                  <a:pt x="508000" y="103440"/>
                </a:cubicBezTo>
                <a:cubicBezTo>
                  <a:pt x="473132" y="68572"/>
                  <a:pt x="462233" y="77605"/>
                  <a:pt x="420914" y="59897"/>
                </a:cubicBezTo>
                <a:cubicBezTo>
                  <a:pt x="285631" y="1918"/>
                  <a:pt x="438597" y="54581"/>
                  <a:pt x="304800" y="16354"/>
                </a:cubicBezTo>
                <a:cubicBezTo>
                  <a:pt x="290089" y="12151"/>
                  <a:pt x="276539" y="2568"/>
                  <a:pt x="261257" y="1840"/>
                </a:cubicBezTo>
                <a:cubicBezTo>
                  <a:pt x="174270" y="-2302"/>
                  <a:pt x="87086" y="1840"/>
                  <a:pt x="0" y="1840"/>
                </a:cubicBezTo>
              </a:path>
            </a:pathLst>
          </a:cu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781284" y="737777"/>
            <a:ext cx="4005943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6600" dirty="0" smtClean="0"/>
              <a:t>UNCLE</a:t>
            </a:r>
            <a:endParaRPr lang="el-GR" sz="6600" dirty="0"/>
          </a:p>
        </p:txBody>
      </p:sp>
      <p:pic>
        <p:nvPicPr>
          <p:cNvPr id="7170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215" y="2682692"/>
            <a:ext cx="2718253" cy="39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Σχετική εικόνα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0627" y="2682692"/>
            <a:ext cx="2712116" cy="383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/>
            </a:gs>
            <a:gs pos="0">
              <a:srgbClr val="7030A0"/>
            </a:gs>
            <a:gs pos="44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2228" y="527320"/>
            <a:ext cx="5834743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6600" b="1" dirty="0" smtClean="0"/>
              <a:t>COUSIN</a:t>
            </a:r>
            <a:endParaRPr lang="el-GR" sz="6600" b="1" dirty="0"/>
          </a:p>
        </p:txBody>
      </p:sp>
      <p:pic>
        <p:nvPicPr>
          <p:cNvPr id="8194" name="Picture 2" descr="Αποτέλεσμα εικόνας για elena of avalor francisc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350" y="2015544"/>
            <a:ext cx="3259592" cy="44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Αποτέλεσμα εικόνας για simpsons cous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7117" y="2571172"/>
            <a:ext cx="3008539" cy="37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84207" y="718671"/>
            <a:ext cx="9378854" cy="1193800"/>
          </a:xfrm>
        </p:spPr>
        <p:txBody>
          <a:bodyPr/>
          <a:lstStyle/>
          <a:p>
            <a:pPr algn="ctr"/>
            <a:r>
              <a:rPr lang="en-GB" sz="7200" dirty="0" smtClean="0"/>
              <a:t>The end</a:t>
            </a:r>
            <a:endParaRPr lang="el-GR" sz="7200" dirty="0"/>
          </a:p>
        </p:txBody>
      </p:sp>
      <p:pic>
        <p:nvPicPr>
          <p:cNvPr id="9218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0883" y="1912471"/>
            <a:ext cx="7278191" cy="484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7487" y="244903"/>
            <a:ext cx="5558971" cy="830997"/>
          </a:xfrm>
          <a:prstGeom prst="rect">
            <a:avLst/>
          </a:prstGeom>
          <a:solidFill>
            <a:srgbClr val="691D4D"/>
          </a:solidFill>
          <a:ln>
            <a:solidFill>
              <a:srgbClr val="E7A55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FAMILY TREE</a:t>
            </a:r>
            <a:endParaRPr lang="el-GR" sz="4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625600" y="1117600"/>
            <a:ext cx="6935075" cy="52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485" y="374107"/>
            <a:ext cx="5021943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7200" dirty="0" smtClean="0"/>
              <a:t>GRANDAD</a:t>
            </a:r>
            <a:endParaRPr lang="el-GR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306" y="1772558"/>
            <a:ext cx="4293808" cy="322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1" y="204444"/>
            <a:ext cx="2946399" cy="317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3382736"/>
            <a:ext cx="3323771" cy="3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799" y="1320800"/>
            <a:ext cx="6473372" cy="29029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032000" y="99148"/>
            <a:ext cx="5834743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6600" dirty="0" smtClean="0"/>
              <a:t>GRANDMA</a:t>
            </a:r>
            <a:endParaRPr lang="el-GR" sz="6600" dirty="0"/>
          </a:p>
        </p:txBody>
      </p:sp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52" y="1799771"/>
            <a:ext cx="2696693" cy="267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275774"/>
            <a:ext cx="1527175" cy="37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Σχετική εικόνα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9392" y="1511632"/>
            <a:ext cx="2285008" cy="38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Σχετική εικόν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3446" y="2785829"/>
            <a:ext cx="33718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367315" y="1320800"/>
            <a:ext cx="4455886" cy="82731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3962401" y="75469"/>
            <a:ext cx="3265714" cy="144655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4400" dirty="0" smtClean="0"/>
              <a:t>BROTHER</a:t>
            </a:r>
            <a:r>
              <a:rPr lang="el-GR" sz="4400" dirty="0" smtClean="0"/>
              <a:t>- </a:t>
            </a:r>
            <a:r>
              <a:rPr lang="en-GB" sz="4400" dirty="0" smtClean="0"/>
              <a:t>SON</a:t>
            </a:r>
            <a:endParaRPr lang="el-GR" sz="4400" dirty="0"/>
          </a:p>
        </p:txBody>
      </p:sp>
      <p:pic>
        <p:nvPicPr>
          <p:cNvPr id="2050" name="Picture 2" descr="Σχετική εικόν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312" y="2670171"/>
            <a:ext cx="241206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89" y="2677885"/>
            <a:ext cx="3143250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8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0800000">
            <a:off x="2181275" y="1760769"/>
            <a:ext cx="5576146" cy="830215"/>
          </a:xfrm>
          <a:custGeom>
            <a:avLst/>
            <a:gdLst>
              <a:gd name="connsiteX0" fmla="*/ 0 w 5631543"/>
              <a:gd name="connsiteY0" fmla="*/ 255672 h 836243"/>
              <a:gd name="connsiteX1" fmla="*/ 159657 w 5631543"/>
              <a:gd name="connsiteY1" fmla="*/ 357272 h 836243"/>
              <a:gd name="connsiteX2" fmla="*/ 203200 w 5631543"/>
              <a:gd name="connsiteY2" fmla="*/ 386300 h 836243"/>
              <a:gd name="connsiteX3" fmla="*/ 290286 w 5631543"/>
              <a:gd name="connsiteY3" fmla="*/ 415329 h 836243"/>
              <a:gd name="connsiteX4" fmla="*/ 420915 w 5631543"/>
              <a:gd name="connsiteY4" fmla="*/ 458872 h 836243"/>
              <a:gd name="connsiteX5" fmla="*/ 464457 w 5631543"/>
              <a:gd name="connsiteY5" fmla="*/ 473386 h 836243"/>
              <a:gd name="connsiteX6" fmla="*/ 856343 w 5631543"/>
              <a:gd name="connsiteY6" fmla="*/ 458872 h 836243"/>
              <a:gd name="connsiteX7" fmla="*/ 943429 w 5631543"/>
              <a:gd name="connsiteY7" fmla="*/ 371786 h 836243"/>
              <a:gd name="connsiteX8" fmla="*/ 986972 w 5631543"/>
              <a:gd name="connsiteY8" fmla="*/ 342757 h 836243"/>
              <a:gd name="connsiteX9" fmla="*/ 1045029 w 5631543"/>
              <a:gd name="connsiteY9" fmla="*/ 255672 h 836243"/>
              <a:gd name="connsiteX10" fmla="*/ 1161143 w 5631543"/>
              <a:gd name="connsiteY10" fmla="*/ 168586 h 836243"/>
              <a:gd name="connsiteX11" fmla="*/ 1219200 w 5631543"/>
              <a:gd name="connsiteY11" fmla="*/ 81500 h 836243"/>
              <a:gd name="connsiteX12" fmla="*/ 1204686 w 5631543"/>
              <a:gd name="connsiteY12" fmla="*/ 37957 h 836243"/>
              <a:gd name="connsiteX13" fmla="*/ 856343 w 5631543"/>
              <a:gd name="connsiteY13" fmla="*/ 23443 h 836243"/>
              <a:gd name="connsiteX14" fmla="*/ 812800 w 5631543"/>
              <a:gd name="connsiteY14" fmla="*/ 37957 h 836243"/>
              <a:gd name="connsiteX15" fmla="*/ 725715 w 5631543"/>
              <a:gd name="connsiteY15" fmla="*/ 96015 h 836243"/>
              <a:gd name="connsiteX16" fmla="*/ 696686 w 5631543"/>
              <a:gd name="connsiteY16" fmla="*/ 139557 h 836243"/>
              <a:gd name="connsiteX17" fmla="*/ 653143 w 5631543"/>
              <a:gd name="connsiteY17" fmla="*/ 183100 h 836243"/>
              <a:gd name="connsiteX18" fmla="*/ 595086 w 5631543"/>
              <a:gd name="connsiteY18" fmla="*/ 270186 h 836243"/>
              <a:gd name="connsiteX19" fmla="*/ 580572 w 5631543"/>
              <a:gd name="connsiteY19" fmla="*/ 328243 h 836243"/>
              <a:gd name="connsiteX20" fmla="*/ 580572 w 5631543"/>
              <a:gd name="connsiteY20" fmla="*/ 429843 h 836243"/>
              <a:gd name="connsiteX21" fmla="*/ 624115 w 5631543"/>
              <a:gd name="connsiteY21" fmla="*/ 444357 h 836243"/>
              <a:gd name="connsiteX22" fmla="*/ 711200 w 5631543"/>
              <a:gd name="connsiteY22" fmla="*/ 502415 h 836243"/>
              <a:gd name="connsiteX23" fmla="*/ 885372 w 5631543"/>
              <a:gd name="connsiteY23" fmla="*/ 531443 h 836243"/>
              <a:gd name="connsiteX24" fmla="*/ 1204686 w 5631543"/>
              <a:gd name="connsiteY24" fmla="*/ 560472 h 836243"/>
              <a:gd name="connsiteX25" fmla="*/ 1306286 w 5631543"/>
              <a:gd name="connsiteY25" fmla="*/ 604015 h 836243"/>
              <a:gd name="connsiteX26" fmla="*/ 1741715 w 5631543"/>
              <a:gd name="connsiteY26" fmla="*/ 589500 h 836243"/>
              <a:gd name="connsiteX27" fmla="*/ 1785257 w 5631543"/>
              <a:gd name="connsiteY27" fmla="*/ 574986 h 836243"/>
              <a:gd name="connsiteX28" fmla="*/ 1828800 w 5631543"/>
              <a:gd name="connsiteY28" fmla="*/ 545957 h 836243"/>
              <a:gd name="connsiteX29" fmla="*/ 1886857 w 5631543"/>
              <a:gd name="connsiteY29" fmla="*/ 415329 h 836243"/>
              <a:gd name="connsiteX30" fmla="*/ 1901372 w 5631543"/>
              <a:gd name="connsiteY30" fmla="*/ 371786 h 836243"/>
              <a:gd name="connsiteX31" fmla="*/ 1857829 w 5631543"/>
              <a:gd name="connsiteY31" fmla="*/ 197615 h 836243"/>
              <a:gd name="connsiteX32" fmla="*/ 1814286 w 5631543"/>
              <a:gd name="connsiteY32" fmla="*/ 183100 h 836243"/>
              <a:gd name="connsiteX33" fmla="*/ 1611086 w 5631543"/>
              <a:gd name="connsiteY33" fmla="*/ 226643 h 836243"/>
              <a:gd name="connsiteX34" fmla="*/ 1567543 w 5631543"/>
              <a:gd name="connsiteY34" fmla="*/ 270186 h 836243"/>
              <a:gd name="connsiteX35" fmla="*/ 1553029 w 5631543"/>
              <a:gd name="connsiteY35" fmla="*/ 589500 h 836243"/>
              <a:gd name="connsiteX36" fmla="*/ 1611086 w 5631543"/>
              <a:gd name="connsiteY36" fmla="*/ 647557 h 836243"/>
              <a:gd name="connsiteX37" fmla="*/ 1654629 w 5631543"/>
              <a:gd name="connsiteY37" fmla="*/ 676586 h 836243"/>
              <a:gd name="connsiteX38" fmla="*/ 1814286 w 5631543"/>
              <a:gd name="connsiteY38" fmla="*/ 705615 h 836243"/>
              <a:gd name="connsiteX39" fmla="*/ 2061029 w 5631543"/>
              <a:gd name="connsiteY39" fmla="*/ 691100 h 836243"/>
              <a:gd name="connsiteX40" fmla="*/ 2162629 w 5631543"/>
              <a:gd name="connsiteY40" fmla="*/ 676586 h 836243"/>
              <a:gd name="connsiteX41" fmla="*/ 2569029 w 5631543"/>
              <a:gd name="connsiteY41" fmla="*/ 647557 h 836243"/>
              <a:gd name="connsiteX42" fmla="*/ 2656115 w 5631543"/>
              <a:gd name="connsiteY42" fmla="*/ 633043 h 836243"/>
              <a:gd name="connsiteX43" fmla="*/ 2786743 w 5631543"/>
              <a:gd name="connsiteY43" fmla="*/ 604015 h 836243"/>
              <a:gd name="connsiteX44" fmla="*/ 2873829 w 5631543"/>
              <a:gd name="connsiteY44" fmla="*/ 545957 h 836243"/>
              <a:gd name="connsiteX45" fmla="*/ 2946400 w 5631543"/>
              <a:gd name="connsiteY45" fmla="*/ 458872 h 836243"/>
              <a:gd name="connsiteX46" fmla="*/ 2975429 w 5631543"/>
              <a:gd name="connsiteY46" fmla="*/ 371786 h 836243"/>
              <a:gd name="connsiteX47" fmla="*/ 2989943 w 5631543"/>
              <a:gd name="connsiteY47" fmla="*/ 328243 h 836243"/>
              <a:gd name="connsiteX48" fmla="*/ 2975429 w 5631543"/>
              <a:gd name="connsiteY48" fmla="*/ 212129 h 836243"/>
              <a:gd name="connsiteX49" fmla="*/ 2844800 w 5631543"/>
              <a:gd name="connsiteY49" fmla="*/ 168586 h 836243"/>
              <a:gd name="connsiteX50" fmla="*/ 2801257 w 5631543"/>
              <a:gd name="connsiteY50" fmla="*/ 154072 h 836243"/>
              <a:gd name="connsiteX51" fmla="*/ 2656115 w 5631543"/>
              <a:gd name="connsiteY51" fmla="*/ 183100 h 836243"/>
              <a:gd name="connsiteX52" fmla="*/ 2612572 w 5631543"/>
              <a:gd name="connsiteY52" fmla="*/ 212129 h 836243"/>
              <a:gd name="connsiteX53" fmla="*/ 2569029 w 5631543"/>
              <a:gd name="connsiteY53" fmla="*/ 226643 h 836243"/>
              <a:gd name="connsiteX54" fmla="*/ 2467429 w 5631543"/>
              <a:gd name="connsiteY54" fmla="*/ 342757 h 836243"/>
              <a:gd name="connsiteX55" fmla="*/ 2452915 w 5631543"/>
              <a:gd name="connsiteY55" fmla="*/ 386300 h 836243"/>
              <a:gd name="connsiteX56" fmla="*/ 2467429 w 5631543"/>
              <a:gd name="connsiteY56" fmla="*/ 604015 h 836243"/>
              <a:gd name="connsiteX57" fmla="*/ 2481943 w 5631543"/>
              <a:gd name="connsiteY57" fmla="*/ 647557 h 836243"/>
              <a:gd name="connsiteX58" fmla="*/ 2525486 w 5631543"/>
              <a:gd name="connsiteY58" fmla="*/ 691100 h 836243"/>
              <a:gd name="connsiteX59" fmla="*/ 2612572 w 5631543"/>
              <a:gd name="connsiteY59" fmla="*/ 749157 h 836243"/>
              <a:gd name="connsiteX60" fmla="*/ 2801257 w 5631543"/>
              <a:gd name="connsiteY60" fmla="*/ 792700 h 836243"/>
              <a:gd name="connsiteX61" fmla="*/ 3193143 w 5631543"/>
              <a:gd name="connsiteY61" fmla="*/ 778186 h 836243"/>
              <a:gd name="connsiteX62" fmla="*/ 3309257 w 5631543"/>
              <a:gd name="connsiteY62" fmla="*/ 749157 h 836243"/>
              <a:gd name="connsiteX63" fmla="*/ 3454400 w 5631543"/>
              <a:gd name="connsiteY63" fmla="*/ 720129 h 836243"/>
              <a:gd name="connsiteX64" fmla="*/ 3541486 w 5631543"/>
              <a:gd name="connsiteY64" fmla="*/ 705615 h 836243"/>
              <a:gd name="connsiteX65" fmla="*/ 3643086 w 5631543"/>
              <a:gd name="connsiteY65" fmla="*/ 676586 h 836243"/>
              <a:gd name="connsiteX66" fmla="*/ 3701143 w 5631543"/>
              <a:gd name="connsiteY66" fmla="*/ 662072 h 836243"/>
              <a:gd name="connsiteX67" fmla="*/ 3788229 w 5631543"/>
              <a:gd name="connsiteY67" fmla="*/ 604015 h 836243"/>
              <a:gd name="connsiteX68" fmla="*/ 3831772 w 5631543"/>
              <a:gd name="connsiteY68" fmla="*/ 574986 h 836243"/>
              <a:gd name="connsiteX69" fmla="*/ 3947886 w 5631543"/>
              <a:gd name="connsiteY69" fmla="*/ 473386 h 836243"/>
              <a:gd name="connsiteX70" fmla="*/ 3991429 w 5631543"/>
              <a:gd name="connsiteY70" fmla="*/ 444357 h 836243"/>
              <a:gd name="connsiteX71" fmla="*/ 4034972 w 5631543"/>
              <a:gd name="connsiteY71" fmla="*/ 270186 h 836243"/>
              <a:gd name="connsiteX72" fmla="*/ 3947886 w 5631543"/>
              <a:gd name="connsiteY72" fmla="*/ 241157 h 836243"/>
              <a:gd name="connsiteX73" fmla="*/ 3846286 w 5631543"/>
              <a:gd name="connsiteY73" fmla="*/ 255672 h 836243"/>
              <a:gd name="connsiteX74" fmla="*/ 3759200 w 5631543"/>
              <a:gd name="connsiteY74" fmla="*/ 284700 h 836243"/>
              <a:gd name="connsiteX75" fmla="*/ 3715657 w 5631543"/>
              <a:gd name="connsiteY75" fmla="*/ 328243 h 836243"/>
              <a:gd name="connsiteX76" fmla="*/ 3672115 w 5631543"/>
              <a:gd name="connsiteY76" fmla="*/ 342757 h 836243"/>
              <a:gd name="connsiteX77" fmla="*/ 3599543 w 5631543"/>
              <a:gd name="connsiteY77" fmla="*/ 400815 h 836243"/>
              <a:gd name="connsiteX78" fmla="*/ 3526972 w 5631543"/>
              <a:gd name="connsiteY78" fmla="*/ 531443 h 836243"/>
              <a:gd name="connsiteX79" fmla="*/ 3570515 w 5631543"/>
              <a:gd name="connsiteY79" fmla="*/ 734643 h 836243"/>
              <a:gd name="connsiteX80" fmla="*/ 3614057 w 5631543"/>
              <a:gd name="connsiteY80" fmla="*/ 763672 h 836243"/>
              <a:gd name="connsiteX81" fmla="*/ 3643086 w 5631543"/>
              <a:gd name="connsiteY81" fmla="*/ 807215 h 836243"/>
              <a:gd name="connsiteX82" fmla="*/ 3730172 w 5631543"/>
              <a:gd name="connsiteY82" fmla="*/ 836243 h 836243"/>
              <a:gd name="connsiteX83" fmla="*/ 4093029 w 5631543"/>
              <a:gd name="connsiteY83" fmla="*/ 821729 h 836243"/>
              <a:gd name="connsiteX84" fmla="*/ 4136572 w 5631543"/>
              <a:gd name="connsiteY84" fmla="*/ 807215 h 836243"/>
              <a:gd name="connsiteX85" fmla="*/ 4252686 w 5631543"/>
              <a:gd name="connsiteY85" fmla="*/ 792700 h 836243"/>
              <a:gd name="connsiteX86" fmla="*/ 4310743 w 5631543"/>
              <a:gd name="connsiteY86" fmla="*/ 763672 h 836243"/>
              <a:gd name="connsiteX87" fmla="*/ 4354286 w 5631543"/>
              <a:gd name="connsiteY87" fmla="*/ 734643 h 836243"/>
              <a:gd name="connsiteX88" fmla="*/ 4397829 w 5631543"/>
              <a:gd name="connsiteY88" fmla="*/ 720129 h 836243"/>
              <a:gd name="connsiteX89" fmla="*/ 4499429 w 5631543"/>
              <a:gd name="connsiteY89" fmla="*/ 691100 h 836243"/>
              <a:gd name="connsiteX90" fmla="*/ 4542972 w 5631543"/>
              <a:gd name="connsiteY90" fmla="*/ 662072 h 836243"/>
              <a:gd name="connsiteX91" fmla="*/ 4644572 w 5631543"/>
              <a:gd name="connsiteY91" fmla="*/ 633043 h 836243"/>
              <a:gd name="connsiteX92" fmla="*/ 4688115 w 5631543"/>
              <a:gd name="connsiteY92" fmla="*/ 604015 h 836243"/>
              <a:gd name="connsiteX93" fmla="*/ 4891315 w 5631543"/>
              <a:gd name="connsiteY93" fmla="*/ 545957 h 836243"/>
              <a:gd name="connsiteX94" fmla="*/ 4949372 w 5631543"/>
              <a:gd name="connsiteY94" fmla="*/ 516929 h 836243"/>
              <a:gd name="connsiteX95" fmla="*/ 5036457 w 5631543"/>
              <a:gd name="connsiteY95" fmla="*/ 487900 h 836243"/>
              <a:gd name="connsiteX96" fmla="*/ 5065486 w 5631543"/>
              <a:gd name="connsiteY96" fmla="*/ 444357 h 836243"/>
              <a:gd name="connsiteX97" fmla="*/ 5036457 w 5631543"/>
              <a:gd name="connsiteY97" fmla="*/ 400815 h 836243"/>
              <a:gd name="connsiteX98" fmla="*/ 4949372 w 5631543"/>
              <a:gd name="connsiteY98" fmla="*/ 342757 h 836243"/>
              <a:gd name="connsiteX99" fmla="*/ 4905829 w 5631543"/>
              <a:gd name="connsiteY99" fmla="*/ 313729 h 836243"/>
              <a:gd name="connsiteX100" fmla="*/ 4818743 w 5631543"/>
              <a:gd name="connsiteY100" fmla="*/ 284700 h 836243"/>
              <a:gd name="connsiteX101" fmla="*/ 4586515 w 5631543"/>
              <a:gd name="connsiteY101" fmla="*/ 313729 h 836243"/>
              <a:gd name="connsiteX102" fmla="*/ 4542972 w 5631543"/>
              <a:gd name="connsiteY102" fmla="*/ 342757 h 836243"/>
              <a:gd name="connsiteX103" fmla="*/ 4499429 w 5631543"/>
              <a:gd name="connsiteY103" fmla="*/ 386300 h 836243"/>
              <a:gd name="connsiteX104" fmla="*/ 4484915 w 5631543"/>
              <a:gd name="connsiteY104" fmla="*/ 429843 h 836243"/>
              <a:gd name="connsiteX105" fmla="*/ 4441372 w 5631543"/>
              <a:gd name="connsiteY105" fmla="*/ 473386 h 836243"/>
              <a:gd name="connsiteX106" fmla="*/ 4513943 w 5631543"/>
              <a:gd name="connsiteY106" fmla="*/ 647557 h 836243"/>
              <a:gd name="connsiteX107" fmla="*/ 4572000 w 5631543"/>
              <a:gd name="connsiteY107" fmla="*/ 720129 h 836243"/>
              <a:gd name="connsiteX108" fmla="*/ 4601029 w 5631543"/>
              <a:gd name="connsiteY108" fmla="*/ 763672 h 836243"/>
              <a:gd name="connsiteX109" fmla="*/ 4688115 w 5631543"/>
              <a:gd name="connsiteY109" fmla="*/ 807215 h 836243"/>
              <a:gd name="connsiteX110" fmla="*/ 4847772 w 5631543"/>
              <a:gd name="connsiteY110" fmla="*/ 836243 h 836243"/>
              <a:gd name="connsiteX111" fmla="*/ 5268686 w 5631543"/>
              <a:gd name="connsiteY111" fmla="*/ 821729 h 836243"/>
              <a:gd name="connsiteX112" fmla="*/ 5355772 w 5631543"/>
              <a:gd name="connsiteY112" fmla="*/ 807215 h 836243"/>
              <a:gd name="connsiteX113" fmla="*/ 5413829 w 5631543"/>
              <a:gd name="connsiteY113" fmla="*/ 778186 h 836243"/>
              <a:gd name="connsiteX114" fmla="*/ 5486400 w 5631543"/>
              <a:gd name="connsiteY114" fmla="*/ 763672 h 836243"/>
              <a:gd name="connsiteX115" fmla="*/ 5573486 w 5631543"/>
              <a:gd name="connsiteY115" fmla="*/ 734643 h 836243"/>
              <a:gd name="connsiteX116" fmla="*/ 5631543 w 5631543"/>
              <a:gd name="connsiteY116" fmla="*/ 720129 h 83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5631543" h="836243">
                <a:moveTo>
                  <a:pt x="0" y="255672"/>
                </a:moveTo>
                <a:lnTo>
                  <a:pt x="159657" y="357272"/>
                </a:lnTo>
                <a:cubicBezTo>
                  <a:pt x="174330" y="366705"/>
                  <a:pt x="186651" y="380784"/>
                  <a:pt x="203200" y="386300"/>
                </a:cubicBezTo>
                <a:lnTo>
                  <a:pt x="290286" y="415329"/>
                </a:lnTo>
                <a:lnTo>
                  <a:pt x="420915" y="458872"/>
                </a:lnTo>
                <a:lnTo>
                  <a:pt x="464457" y="473386"/>
                </a:lnTo>
                <a:cubicBezTo>
                  <a:pt x="595086" y="468548"/>
                  <a:pt x="726274" y="471879"/>
                  <a:pt x="856343" y="458872"/>
                </a:cubicBezTo>
                <a:cubicBezTo>
                  <a:pt x="894349" y="455071"/>
                  <a:pt x="925010" y="390205"/>
                  <a:pt x="943429" y="371786"/>
                </a:cubicBezTo>
                <a:cubicBezTo>
                  <a:pt x="955764" y="359451"/>
                  <a:pt x="972458" y="352433"/>
                  <a:pt x="986972" y="342757"/>
                </a:cubicBezTo>
                <a:cubicBezTo>
                  <a:pt x="1006324" y="313729"/>
                  <a:pt x="1017119" y="276605"/>
                  <a:pt x="1045029" y="255672"/>
                </a:cubicBezTo>
                <a:cubicBezTo>
                  <a:pt x="1083734" y="226643"/>
                  <a:pt x="1134306" y="208841"/>
                  <a:pt x="1161143" y="168586"/>
                </a:cubicBezTo>
                <a:lnTo>
                  <a:pt x="1219200" y="81500"/>
                </a:lnTo>
                <a:cubicBezTo>
                  <a:pt x="1214362" y="66986"/>
                  <a:pt x="1215504" y="48775"/>
                  <a:pt x="1204686" y="37957"/>
                </a:cubicBezTo>
                <a:cubicBezTo>
                  <a:pt x="1128886" y="-37843"/>
                  <a:pt x="859669" y="23277"/>
                  <a:pt x="856343" y="23443"/>
                </a:cubicBezTo>
                <a:cubicBezTo>
                  <a:pt x="841829" y="28281"/>
                  <a:pt x="826174" y="30527"/>
                  <a:pt x="812800" y="37957"/>
                </a:cubicBezTo>
                <a:cubicBezTo>
                  <a:pt x="782303" y="54900"/>
                  <a:pt x="725715" y="96015"/>
                  <a:pt x="725715" y="96015"/>
                </a:cubicBezTo>
                <a:cubicBezTo>
                  <a:pt x="716039" y="110529"/>
                  <a:pt x="707853" y="126156"/>
                  <a:pt x="696686" y="139557"/>
                </a:cubicBezTo>
                <a:cubicBezTo>
                  <a:pt x="683545" y="155326"/>
                  <a:pt x="664529" y="166021"/>
                  <a:pt x="653143" y="183100"/>
                </a:cubicBezTo>
                <a:cubicBezTo>
                  <a:pt x="569122" y="309132"/>
                  <a:pt x="733992" y="131280"/>
                  <a:pt x="595086" y="270186"/>
                </a:cubicBezTo>
                <a:cubicBezTo>
                  <a:pt x="590248" y="289538"/>
                  <a:pt x="586052" y="309063"/>
                  <a:pt x="580572" y="328243"/>
                </a:cubicBezTo>
                <a:cubicBezTo>
                  <a:pt x="570034" y="365127"/>
                  <a:pt x="548936" y="390299"/>
                  <a:pt x="580572" y="429843"/>
                </a:cubicBezTo>
                <a:cubicBezTo>
                  <a:pt x="590130" y="441790"/>
                  <a:pt x="609601" y="439519"/>
                  <a:pt x="624115" y="444357"/>
                </a:cubicBezTo>
                <a:cubicBezTo>
                  <a:pt x="653143" y="463710"/>
                  <a:pt x="676990" y="495573"/>
                  <a:pt x="711200" y="502415"/>
                </a:cubicBezTo>
                <a:cubicBezTo>
                  <a:pt x="817318" y="523638"/>
                  <a:pt x="759350" y="513440"/>
                  <a:pt x="885372" y="531443"/>
                </a:cubicBezTo>
                <a:cubicBezTo>
                  <a:pt x="1023880" y="577611"/>
                  <a:pt x="867681" y="529835"/>
                  <a:pt x="1204686" y="560472"/>
                </a:cubicBezTo>
                <a:cubicBezTo>
                  <a:pt x="1230790" y="562845"/>
                  <a:pt x="1288235" y="594990"/>
                  <a:pt x="1306286" y="604015"/>
                </a:cubicBezTo>
                <a:cubicBezTo>
                  <a:pt x="1451429" y="599177"/>
                  <a:pt x="1596757" y="598285"/>
                  <a:pt x="1741715" y="589500"/>
                </a:cubicBezTo>
                <a:cubicBezTo>
                  <a:pt x="1756986" y="588574"/>
                  <a:pt x="1771573" y="581828"/>
                  <a:pt x="1785257" y="574986"/>
                </a:cubicBezTo>
                <a:cubicBezTo>
                  <a:pt x="1800859" y="567185"/>
                  <a:pt x="1814286" y="555633"/>
                  <a:pt x="1828800" y="545957"/>
                </a:cubicBezTo>
                <a:cubicBezTo>
                  <a:pt x="1874803" y="476954"/>
                  <a:pt x="1852311" y="518966"/>
                  <a:pt x="1886857" y="415329"/>
                </a:cubicBezTo>
                <a:lnTo>
                  <a:pt x="1901372" y="371786"/>
                </a:lnTo>
                <a:cubicBezTo>
                  <a:pt x="1896365" y="326727"/>
                  <a:pt x="1906606" y="236637"/>
                  <a:pt x="1857829" y="197615"/>
                </a:cubicBezTo>
                <a:cubicBezTo>
                  <a:pt x="1845882" y="188057"/>
                  <a:pt x="1828800" y="187938"/>
                  <a:pt x="1814286" y="183100"/>
                </a:cubicBezTo>
                <a:cubicBezTo>
                  <a:pt x="1697784" y="193692"/>
                  <a:pt x="1679335" y="169769"/>
                  <a:pt x="1611086" y="226643"/>
                </a:cubicBezTo>
                <a:cubicBezTo>
                  <a:pt x="1595317" y="239784"/>
                  <a:pt x="1582057" y="255672"/>
                  <a:pt x="1567543" y="270186"/>
                </a:cubicBezTo>
                <a:cubicBezTo>
                  <a:pt x="1517358" y="420745"/>
                  <a:pt x="1528067" y="352353"/>
                  <a:pt x="1553029" y="589500"/>
                </a:cubicBezTo>
                <a:cubicBezTo>
                  <a:pt x="1558659" y="642983"/>
                  <a:pt x="1566751" y="632779"/>
                  <a:pt x="1611086" y="647557"/>
                </a:cubicBezTo>
                <a:cubicBezTo>
                  <a:pt x="1625600" y="657233"/>
                  <a:pt x="1639027" y="668785"/>
                  <a:pt x="1654629" y="676586"/>
                </a:cubicBezTo>
                <a:cubicBezTo>
                  <a:pt x="1699375" y="698959"/>
                  <a:pt x="1774266" y="700612"/>
                  <a:pt x="1814286" y="705615"/>
                </a:cubicBezTo>
                <a:cubicBezTo>
                  <a:pt x="1896534" y="700777"/>
                  <a:pt x="1978924" y="697942"/>
                  <a:pt x="2061029" y="691100"/>
                </a:cubicBezTo>
                <a:cubicBezTo>
                  <a:pt x="2095121" y="688259"/>
                  <a:pt x="2128547" y="679550"/>
                  <a:pt x="2162629" y="676586"/>
                </a:cubicBezTo>
                <a:cubicBezTo>
                  <a:pt x="2362051" y="659245"/>
                  <a:pt x="2385882" y="667907"/>
                  <a:pt x="2569029" y="647557"/>
                </a:cubicBezTo>
                <a:cubicBezTo>
                  <a:pt x="2598278" y="644307"/>
                  <a:pt x="2627161" y="638307"/>
                  <a:pt x="2656115" y="633043"/>
                </a:cubicBezTo>
                <a:cubicBezTo>
                  <a:pt x="2723677" y="620759"/>
                  <a:pt x="2724620" y="619545"/>
                  <a:pt x="2786743" y="604015"/>
                </a:cubicBezTo>
                <a:cubicBezTo>
                  <a:pt x="2815772" y="584662"/>
                  <a:pt x="2854476" y="574986"/>
                  <a:pt x="2873829" y="545957"/>
                </a:cubicBezTo>
                <a:cubicBezTo>
                  <a:pt x="2914243" y="485336"/>
                  <a:pt x="2890522" y="514750"/>
                  <a:pt x="2946400" y="458872"/>
                </a:cubicBezTo>
                <a:lnTo>
                  <a:pt x="2975429" y="371786"/>
                </a:lnTo>
                <a:lnTo>
                  <a:pt x="2989943" y="328243"/>
                </a:lnTo>
                <a:cubicBezTo>
                  <a:pt x="2985105" y="289538"/>
                  <a:pt x="2997797" y="244084"/>
                  <a:pt x="2975429" y="212129"/>
                </a:cubicBezTo>
                <a:cubicBezTo>
                  <a:pt x="2975428" y="212127"/>
                  <a:pt x="2866572" y="175843"/>
                  <a:pt x="2844800" y="168586"/>
                </a:cubicBezTo>
                <a:lnTo>
                  <a:pt x="2801257" y="154072"/>
                </a:lnTo>
                <a:cubicBezTo>
                  <a:pt x="2781613" y="157346"/>
                  <a:pt x="2683671" y="171290"/>
                  <a:pt x="2656115" y="183100"/>
                </a:cubicBezTo>
                <a:cubicBezTo>
                  <a:pt x="2640081" y="189972"/>
                  <a:pt x="2628174" y="204328"/>
                  <a:pt x="2612572" y="212129"/>
                </a:cubicBezTo>
                <a:cubicBezTo>
                  <a:pt x="2598888" y="218971"/>
                  <a:pt x="2583543" y="221805"/>
                  <a:pt x="2569029" y="226643"/>
                </a:cubicBezTo>
                <a:cubicBezTo>
                  <a:pt x="2501296" y="328243"/>
                  <a:pt x="2540001" y="294377"/>
                  <a:pt x="2467429" y="342757"/>
                </a:cubicBezTo>
                <a:cubicBezTo>
                  <a:pt x="2462591" y="357271"/>
                  <a:pt x="2452915" y="371001"/>
                  <a:pt x="2452915" y="386300"/>
                </a:cubicBezTo>
                <a:cubicBezTo>
                  <a:pt x="2452915" y="459033"/>
                  <a:pt x="2459397" y="531727"/>
                  <a:pt x="2467429" y="604015"/>
                </a:cubicBezTo>
                <a:cubicBezTo>
                  <a:pt x="2469118" y="619221"/>
                  <a:pt x="2473457" y="634827"/>
                  <a:pt x="2481943" y="647557"/>
                </a:cubicBezTo>
                <a:cubicBezTo>
                  <a:pt x="2493329" y="664636"/>
                  <a:pt x="2509283" y="678498"/>
                  <a:pt x="2525486" y="691100"/>
                </a:cubicBezTo>
                <a:cubicBezTo>
                  <a:pt x="2553025" y="712519"/>
                  <a:pt x="2579474" y="738124"/>
                  <a:pt x="2612572" y="749157"/>
                </a:cubicBezTo>
                <a:cubicBezTo>
                  <a:pt x="2732112" y="789005"/>
                  <a:pt x="2669366" y="773859"/>
                  <a:pt x="2801257" y="792700"/>
                </a:cubicBezTo>
                <a:cubicBezTo>
                  <a:pt x="2931886" y="787862"/>
                  <a:pt x="3062902" y="789350"/>
                  <a:pt x="3193143" y="778186"/>
                </a:cubicBezTo>
                <a:cubicBezTo>
                  <a:pt x="3232893" y="774779"/>
                  <a:pt x="3269904" y="755716"/>
                  <a:pt x="3309257" y="749157"/>
                </a:cubicBezTo>
                <a:cubicBezTo>
                  <a:pt x="3607678" y="699421"/>
                  <a:pt x="3237881" y="763432"/>
                  <a:pt x="3454400" y="720129"/>
                </a:cubicBezTo>
                <a:cubicBezTo>
                  <a:pt x="3483258" y="714358"/>
                  <a:pt x="3512628" y="711387"/>
                  <a:pt x="3541486" y="705615"/>
                </a:cubicBezTo>
                <a:cubicBezTo>
                  <a:pt x="3617099" y="690492"/>
                  <a:pt x="3578537" y="695028"/>
                  <a:pt x="3643086" y="676586"/>
                </a:cubicBezTo>
                <a:cubicBezTo>
                  <a:pt x="3662266" y="671106"/>
                  <a:pt x="3681791" y="666910"/>
                  <a:pt x="3701143" y="662072"/>
                </a:cubicBezTo>
                <a:lnTo>
                  <a:pt x="3788229" y="604015"/>
                </a:lnTo>
                <a:lnTo>
                  <a:pt x="3831772" y="574986"/>
                </a:lnTo>
                <a:cubicBezTo>
                  <a:pt x="3880152" y="502414"/>
                  <a:pt x="3846285" y="541120"/>
                  <a:pt x="3947886" y="473386"/>
                </a:cubicBezTo>
                <a:lnTo>
                  <a:pt x="3991429" y="444357"/>
                </a:lnTo>
                <a:cubicBezTo>
                  <a:pt x="4021691" y="398964"/>
                  <a:pt x="4092438" y="335861"/>
                  <a:pt x="4034972" y="270186"/>
                </a:cubicBezTo>
                <a:cubicBezTo>
                  <a:pt x="4014823" y="247158"/>
                  <a:pt x="3947886" y="241157"/>
                  <a:pt x="3947886" y="241157"/>
                </a:cubicBezTo>
                <a:cubicBezTo>
                  <a:pt x="3914019" y="245995"/>
                  <a:pt x="3879620" y="247979"/>
                  <a:pt x="3846286" y="255672"/>
                </a:cubicBezTo>
                <a:cubicBezTo>
                  <a:pt x="3816471" y="262552"/>
                  <a:pt x="3759200" y="284700"/>
                  <a:pt x="3759200" y="284700"/>
                </a:cubicBezTo>
                <a:cubicBezTo>
                  <a:pt x="3744686" y="299214"/>
                  <a:pt x="3732736" y="316857"/>
                  <a:pt x="3715657" y="328243"/>
                </a:cubicBezTo>
                <a:cubicBezTo>
                  <a:pt x="3702927" y="336729"/>
                  <a:pt x="3684062" y="333200"/>
                  <a:pt x="3672115" y="342757"/>
                </a:cubicBezTo>
                <a:cubicBezTo>
                  <a:pt x="3578326" y="417789"/>
                  <a:pt x="3708990" y="364331"/>
                  <a:pt x="3599543" y="400815"/>
                </a:cubicBezTo>
                <a:cubicBezTo>
                  <a:pt x="3532999" y="500630"/>
                  <a:pt x="3552518" y="454802"/>
                  <a:pt x="3526972" y="531443"/>
                </a:cubicBezTo>
                <a:cubicBezTo>
                  <a:pt x="3534079" y="609624"/>
                  <a:pt x="3514777" y="678904"/>
                  <a:pt x="3570515" y="734643"/>
                </a:cubicBezTo>
                <a:cubicBezTo>
                  <a:pt x="3582850" y="746978"/>
                  <a:pt x="3599543" y="753996"/>
                  <a:pt x="3614057" y="763672"/>
                </a:cubicBezTo>
                <a:cubicBezTo>
                  <a:pt x="3623733" y="778186"/>
                  <a:pt x="3628293" y="797970"/>
                  <a:pt x="3643086" y="807215"/>
                </a:cubicBezTo>
                <a:cubicBezTo>
                  <a:pt x="3669034" y="823432"/>
                  <a:pt x="3730172" y="836243"/>
                  <a:pt x="3730172" y="836243"/>
                </a:cubicBezTo>
                <a:cubicBezTo>
                  <a:pt x="3851124" y="831405"/>
                  <a:pt x="3972288" y="830353"/>
                  <a:pt x="4093029" y="821729"/>
                </a:cubicBezTo>
                <a:cubicBezTo>
                  <a:pt x="4108290" y="820639"/>
                  <a:pt x="4121519" y="809952"/>
                  <a:pt x="4136572" y="807215"/>
                </a:cubicBezTo>
                <a:cubicBezTo>
                  <a:pt x="4174949" y="800237"/>
                  <a:pt x="4213981" y="797538"/>
                  <a:pt x="4252686" y="792700"/>
                </a:cubicBezTo>
                <a:cubicBezTo>
                  <a:pt x="4272038" y="783024"/>
                  <a:pt x="4291957" y="774407"/>
                  <a:pt x="4310743" y="763672"/>
                </a:cubicBezTo>
                <a:cubicBezTo>
                  <a:pt x="4325889" y="755017"/>
                  <a:pt x="4338684" y="742444"/>
                  <a:pt x="4354286" y="734643"/>
                </a:cubicBezTo>
                <a:cubicBezTo>
                  <a:pt x="4367970" y="727801"/>
                  <a:pt x="4383118" y="724332"/>
                  <a:pt x="4397829" y="720129"/>
                </a:cubicBezTo>
                <a:cubicBezTo>
                  <a:pt x="4419538" y="713926"/>
                  <a:pt x="4476224" y="702703"/>
                  <a:pt x="4499429" y="691100"/>
                </a:cubicBezTo>
                <a:cubicBezTo>
                  <a:pt x="4515031" y="683299"/>
                  <a:pt x="4527370" y="669873"/>
                  <a:pt x="4542972" y="662072"/>
                </a:cubicBezTo>
                <a:cubicBezTo>
                  <a:pt x="4563799" y="651659"/>
                  <a:pt x="4625964" y="637695"/>
                  <a:pt x="4644572" y="633043"/>
                </a:cubicBezTo>
                <a:cubicBezTo>
                  <a:pt x="4659086" y="623367"/>
                  <a:pt x="4672013" y="610724"/>
                  <a:pt x="4688115" y="604015"/>
                </a:cubicBezTo>
                <a:cubicBezTo>
                  <a:pt x="4782904" y="564520"/>
                  <a:pt x="4805579" y="563105"/>
                  <a:pt x="4891315" y="545957"/>
                </a:cubicBezTo>
                <a:cubicBezTo>
                  <a:pt x="4910667" y="536281"/>
                  <a:pt x="4929283" y="524965"/>
                  <a:pt x="4949372" y="516929"/>
                </a:cubicBezTo>
                <a:cubicBezTo>
                  <a:pt x="4977782" y="505565"/>
                  <a:pt x="5036457" y="487900"/>
                  <a:pt x="5036457" y="487900"/>
                </a:cubicBezTo>
                <a:cubicBezTo>
                  <a:pt x="5046133" y="473386"/>
                  <a:pt x="5065486" y="461801"/>
                  <a:pt x="5065486" y="444357"/>
                </a:cubicBezTo>
                <a:cubicBezTo>
                  <a:pt x="5065486" y="426913"/>
                  <a:pt x="5047624" y="414216"/>
                  <a:pt x="5036457" y="400815"/>
                </a:cubicBezTo>
                <a:cubicBezTo>
                  <a:pt x="4977499" y="330065"/>
                  <a:pt x="5015815" y="375978"/>
                  <a:pt x="4949372" y="342757"/>
                </a:cubicBezTo>
                <a:cubicBezTo>
                  <a:pt x="4933770" y="334956"/>
                  <a:pt x="4921769" y="320814"/>
                  <a:pt x="4905829" y="313729"/>
                </a:cubicBezTo>
                <a:cubicBezTo>
                  <a:pt x="4877867" y="301302"/>
                  <a:pt x="4818743" y="284700"/>
                  <a:pt x="4818743" y="284700"/>
                </a:cubicBezTo>
                <a:cubicBezTo>
                  <a:pt x="4782730" y="287470"/>
                  <a:pt x="4649174" y="282400"/>
                  <a:pt x="4586515" y="313729"/>
                </a:cubicBezTo>
                <a:cubicBezTo>
                  <a:pt x="4570913" y="321530"/>
                  <a:pt x="4556373" y="331590"/>
                  <a:pt x="4542972" y="342757"/>
                </a:cubicBezTo>
                <a:cubicBezTo>
                  <a:pt x="4527203" y="355898"/>
                  <a:pt x="4513943" y="371786"/>
                  <a:pt x="4499429" y="386300"/>
                </a:cubicBezTo>
                <a:cubicBezTo>
                  <a:pt x="4494591" y="400814"/>
                  <a:pt x="4493402" y="417113"/>
                  <a:pt x="4484915" y="429843"/>
                </a:cubicBezTo>
                <a:cubicBezTo>
                  <a:pt x="4473529" y="446922"/>
                  <a:pt x="4442946" y="452920"/>
                  <a:pt x="4441372" y="473386"/>
                </a:cubicBezTo>
                <a:cubicBezTo>
                  <a:pt x="4431083" y="607143"/>
                  <a:pt x="4444457" y="601234"/>
                  <a:pt x="4513943" y="647557"/>
                </a:cubicBezTo>
                <a:cubicBezTo>
                  <a:pt x="4542198" y="732325"/>
                  <a:pt x="4506349" y="654478"/>
                  <a:pt x="4572000" y="720129"/>
                </a:cubicBezTo>
                <a:cubicBezTo>
                  <a:pt x="4584335" y="732464"/>
                  <a:pt x="4588694" y="751337"/>
                  <a:pt x="4601029" y="763672"/>
                </a:cubicBezTo>
                <a:cubicBezTo>
                  <a:pt x="4626472" y="789114"/>
                  <a:pt x="4655064" y="797772"/>
                  <a:pt x="4688115" y="807215"/>
                </a:cubicBezTo>
                <a:cubicBezTo>
                  <a:pt x="4756545" y="826767"/>
                  <a:pt x="4765554" y="824498"/>
                  <a:pt x="4847772" y="836243"/>
                </a:cubicBezTo>
                <a:cubicBezTo>
                  <a:pt x="4988077" y="831405"/>
                  <a:pt x="5128527" y="829738"/>
                  <a:pt x="5268686" y="821729"/>
                </a:cubicBezTo>
                <a:cubicBezTo>
                  <a:pt x="5298067" y="820050"/>
                  <a:pt x="5327584" y="815671"/>
                  <a:pt x="5355772" y="807215"/>
                </a:cubicBezTo>
                <a:cubicBezTo>
                  <a:pt x="5376496" y="800998"/>
                  <a:pt x="5393303" y="785028"/>
                  <a:pt x="5413829" y="778186"/>
                </a:cubicBezTo>
                <a:cubicBezTo>
                  <a:pt x="5437232" y="770385"/>
                  <a:pt x="5462600" y="770163"/>
                  <a:pt x="5486400" y="763672"/>
                </a:cubicBezTo>
                <a:cubicBezTo>
                  <a:pt x="5515921" y="755621"/>
                  <a:pt x="5544457" y="744319"/>
                  <a:pt x="5573486" y="734643"/>
                </a:cubicBezTo>
                <a:cubicBezTo>
                  <a:pt x="5621618" y="718599"/>
                  <a:pt x="5601730" y="720129"/>
                  <a:pt x="5631543" y="720129"/>
                </a:cubicBezTo>
              </a:path>
            </a:pathLst>
          </a:cu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749399" y="-155336"/>
            <a:ext cx="6631108" cy="21236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GB" sz="6600" dirty="0" smtClean="0"/>
              <a:t>SISTER- DAUGHTER</a:t>
            </a:r>
            <a:endParaRPr lang="el-GR" sz="6600" dirty="0"/>
          </a:p>
        </p:txBody>
      </p:sp>
      <p:pic>
        <p:nvPicPr>
          <p:cNvPr id="3076" name="Picture 4" descr="Σχετική εικόνα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032" y="2383430"/>
            <a:ext cx="3857874" cy="24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692" y="266121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Σχετική εικόνα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140" y="2406728"/>
            <a:ext cx="2121305" cy="21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7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118" y="192158"/>
            <a:ext cx="5889811" cy="21236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6600" dirty="0" smtClean="0"/>
              <a:t>DAD- HUSBAND</a:t>
            </a:r>
            <a:endParaRPr lang="el-GR" sz="6600" dirty="0"/>
          </a:p>
        </p:txBody>
      </p:sp>
      <p:pic>
        <p:nvPicPr>
          <p:cNvPr id="4098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819" y="2310653"/>
            <a:ext cx="3800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Σχετική εικόνα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8870" y="2648044"/>
            <a:ext cx="1371600" cy="27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Αποτέλεσμα εικόνας για d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929" y="3333737"/>
            <a:ext cx="3038755" cy="2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918011" y="242047"/>
            <a:ext cx="5150223" cy="1479177"/>
          </a:xfrm>
          <a:prstGeom prst="cloud">
            <a:avLst/>
          </a:prstGeom>
          <a:solidFill>
            <a:srgbClr val="E8404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2"/>
                </a:solidFill>
              </a:rPr>
              <a:t>MUM- WIFE</a:t>
            </a:r>
            <a:endParaRPr lang="el-GR" sz="40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1916" y="2000530"/>
            <a:ext cx="6667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Αποτέλεσμα εικόνας για simpsons m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739" y="1721224"/>
            <a:ext cx="2484411" cy="455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Αποτέλεσμα εικόνας για arthur mu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760" y="1721224"/>
            <a:ext cx="1808236" cy="465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2">
                <a:shade val="15000"/>
                <a:satMod val="180000"/>
              </a:schemeClr>
            </a:gs>
            <a:gs pos="29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145143"/>
            <a:ext cx="6952343" cy="396240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20009018">
            <a:off x="1207662" y="1885656"/>
            <a:ext cx="5170025" cy="148045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AUNTIE</a:t>
            </a:r>
            <a:endParaRPr lang="el-GR" sz="4400" b="1" dirty="0"/>
          </a:p>
        </p:txBody>
      </p:sp>
      <p:pic>
        <p:nvPicPr>
          <p:cNvPr id="6146" name="Picture 2" descr="Αποτέλεσμα εικόνας για simpsons A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452" y="809435"/>
            <a:ext cx="1752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Αποτέλεσμα εικόνας για χαιντ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171" y="323791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3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Celebration design slides_new.potx" id="{0B5559EF-624D-4AF2-8F63-909BB13F6EE5}" vid="{16495D01-0066-4927-A6C1-48DDB86CA78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Details xmlns="40262f94-9f35-4ac3-9a90-690165a166b7" xsi:nil="true"/>
    <VSO_x0020_item_x0020_id xmlns="40262f94-9f35-4ac3-9a90-690165a166b7" xsi:nil="true"/>
    <Template_x0020_details xmlns="40262f94-9f35-4ac3-9a90-690165a166b7" xsi:nil="true"/>
    <Assetid_x0020_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7603A506-BDB9-4197-BEEF-558181206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FA9C2-8664-4E12-B51F-92EA3782B4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3F7D72-A1D4-4045-B901-66151A199C68}">
  <ds:schemaRefs>
    <ds:schemaRef ds:uri="http://www.w3.org/XML/1998/namespace"/>
    <ds:schemaRef ds:uri="40262f94-9f35-4ac3-9a90-690165a166b7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a4f35948-e619-41b3-aa29-22878b09cfd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Celebration design slides</Template>
  <TotalTime>166</TotalTime>
  <Words>27</Words>
  <Application>Microsoft Office PowerPoint</Application>
  <PresentationFormat>Custom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Theme1</vt:lpstr>
      <vt:lpstr>FAMILY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MEMBERS</dc:title>
  <dc:creator>User</dc:creator>
  <cp:lastModifiedBy>Administrator</cp:lastModifiedBy>
  <cp:revision>14</cp:revision>
  <dcterms:created xsi:type="dcterms:W3CDTF">2018-02-14T12:28:39Z</dcterms:created>
  <dcterms:modified xsi:type="dcterms:W3CDTF">2018-03-12T10:01:35Z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74062000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mpaignTags">
    <vt:lpwstr/>
  </property>
  <property fmtid="{D5CDD505-2E9C-101B-9397-08002B2CF9AE}" pid="6" name="Applications">
    <vt:lpwstr/>
  </property>
  <property fmtid="{D5CDD505-2E9C-101B-9397-08002B2CF9AE}" pid="7" name="ScenarioTags">
    <vt:lpwstr/>
  </property>
  <property fmtid="{D5CDD505-2E9C-101B-9397-08002B2CF9AE}" pid="8" name="ContentTypeId">
    <vt:lpwstr>0x010100AA3F7D94069FF64A86F7DFF56D60E3BE</vt:lpwstr>
  </property>
  <property fmtid="{D5CDD505-2E9C-101B-9397-08002B2CF9AE}" pid="9" name="FeatureTags">
    <vt:lpwstr/>
  </property>
  <property fmtid="{D5CDD505-2E9C-101B-9397-08002B2CF9AE}" pid="10" name="LocalizationTags">
    <vt:lpwstr/>
  </property>
  <property fmtid="{D5CDD505-2E9C-101B-9397-08002B2CF9AE}" pid="11" name="CategoryTags">
    <vt:lpwstr/>
  </property>
</Properties>
</file>